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0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4B56A9-F6E0-7595-1868-2BBE29A38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AB5FEC-94EA-EF99-4801-B91BABB40A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D2E44D-509D-A4E3-D46B-9B56370CD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184114-EC89-FA0E-22D7-EAD53A450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0F4B1A-D5AD-9893-5B92-09629C76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99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9A0F7E-2B06-CA45-832D-F9E68E060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F3AF61-1F5B-75A6-F9C0-A5F808430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773D7C-49FC-4075-D29F-2B9C87AC7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283E92-7CDA-7B1F-3BCA-707F4A6A8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AADEFC-784D-C1E9-70FB-A53BF7019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3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828C1C7-A40C-A818-8B31-04D2781215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5279890-6772-A7C1-DC36-19C928D195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C235FD-3930-F299-0192-54C12E763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58C68A-E17B-EB3F-2FF6-A596A4585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E9899D-CBBD-B9EC-42E1-962D40D6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52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6DB26A-3B6F-3B6C-1A52-D478FD54B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92AA24-A0AA-6693-B724-C53D76D7F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190FC2-677B-D51F-22B4-799B0205D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6D2911-87BC-3741-F360-6E7E1202C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8B2711-C69D-1B5B-5335-5EFCE1BD7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670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5246BA-8105-F05F-54C2-7A297E9E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C8D85A-AA43-545D-456E-CE72C6387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7CA0AC-479A-C935-BD0D-D3964AF42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A30AC4-678E-C6EF-3CEE-84CD97E2C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6067EC-97C4-B0AE-1708-4EFDF186A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44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C97B8E-2C77-0202-8F42-1F45ECBBB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00E52E-8375-5979-815B-BE9B32B25B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A70714-D26B-B411-DF36-9836ED7F9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201F01-0864-7CB7-DC8A-207833C81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913E15-DF31-EE4E-121D-A5AF49F9D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73CB1B-89F0-7F01-8615-83091E8CC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8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E77CB3-ED41-04FA-3228-9A0EF768C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5D033E-9973-D8BA-4EAD-2F3402743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9017BC6-44F4-364A-36C3-BCE03DDD0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0D1716-49BC-3ED7-20C2-203FEF2C6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2CD665D-33D1-4802-76E6-57F2036A1C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5C4C7BB-7359-C128-8B36-D6D2708D4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DC1C94D-7344-C357-3077-0B2FF83A3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F0609AA-4DE4-ADF2-242C-C9A9E6452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2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084087-1BBD-F955-731E-277091A2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CACC67A-837C-E760-E94C-FE95C5E84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7A62328-6901-50E9-C54E-98F0D6202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3CA94C-7D89-5708-7CE4-1323C3087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77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BD6BA6-E3CE-A06C-8229-6BF07A0CB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198CDB-6798-89C0-29F3-4F82F20F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94707B-63C5-D256-D7A4-0985CB971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0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46BE10-D62D-1627-C679-50433F9FE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3A2635-9C4D-082E-FB4F-61BA2BF1B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014DD5-D3E0-97B8-74A8-FDC0DC28B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40D432-8888-ECE7-9F12-FEE57682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1CDE89-06CC-A641-8507-1690AD5DA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F5F2F4-FF93-4BEB-0D87-C69720930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63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AA9183-1A9C-A933-9BE9-2E5A4B4B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89F7B3-6476-C2D8-700E-71F1E3D399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E3A3F8-B6F4-D25C-0FE7-79EB924124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84660A-D06F-7087-40BE-E21DBF7FD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FD5297-C3D6-D18C-6FA1-A3B41A8A4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D47AC2-7044-E8CA-2ECF-AE9B554DB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83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B4E138F-5FB9-4827-9C88-4952C951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8E004A-DA69-633E-8BF2-A1BDCB8BC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E5A912-9094-3EAC-2B51-17354D6760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E32AA-CB7A-4D4E-B60E-D8F865D5CE4D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3678EB-65E0-3CDF-7BEB-AB1696528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23D42B-CAB2-3380-5EB2-EF9D74B32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CB414-0FE3-4328-BE84-BA7B64067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15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video" Target="../media/media13.mp4"/><Relationship Id="rId21" Type="http://schemas.microsoft.com/office/2007/relationships/media" Target="../media/media11.mp4"/><Relationship Id="rId42" Type="http://schemas.openxmlformats.org/officeDocument/2006/relationships/video" Target="../media/media21.mp4"/><Relationship Id="rId47" Type="http://schemas.microsoft.com/office/2007/relationships/media" Target="../media/media24.mp4"/><Relationship Id="rId63" Type="http://schemas.openxmlformats.org/officeDocument/2006/relationships/image" Target="../media/image6.png"/><Relationship Id="rId68" Type="http://schemas.openxmlformats.org/officeDocument/2006/relationships/image" Target="../media/image11.png"/><Relationship Id="rId84" Type="http://schemas.openxmlformats.org/officeDocument/2006/relationships/image" Target="../media/image27.png"/><Relationship Id="rId16" Type="http://schemas.openxmlformats.org/officeDocument/2006/relationships/video" Target="../media/media8.mp4"/><Relationship Id="rId11" Type="http://schemas.microsoft.com/office/2007/relationships/media" Target="../media/media6.mp4"/><Relationship Id="rId32" Type="http://schemas.openxmlformats.org/officeDocument/2006/relationships/video" Target="../media/media16.mp4"/><Relationship Id="rId37" Type="http://schemas.microsoft.com/office/2007/relationships/media" Target="../media/media19.mp4"/><Relationship Id="rId53" Type="http://schemas.microsoft.com/office/2007/relationships/media" Target="../media/media27.mp4"/><Relationship Id="rId58" Type="http://schemas.openxmlformats.org/officeDocument/2006/relationships/image" Target="../media/image1.png"/><Relationship Id="rId74" Type="http://schemas.openxmlformats.org/officeDocument/2006/relationships/image" Target="../media/image17.png"/><Relationship Id="rId79" Type="http://schemas.openxmlformats.org/officeDocument/2006/relationships/image" Target="../media/image22.png"/><Relationship Id="rId5" Type="http://schemas.microsoft.com/office/2007/relationships/media" Target="../media/media3.mp4"/><Relationship Id="rId19" Type="http://schemas.microsoft.com/office/2007/relationships/media" Target="../media/media10.mp4"/><Relationship Id="rId14" Type="http://schemas.openxmlformats.org/officeDocument/2006/relationships/video" Target="../media/media7.mp4"/><Relationship Id="rId22" Type="http://schemas.openxmlformats.org/officeDocument/2006/relationships/video" Target="../media/media11.mp4"/><Relationship Id="rId27" Type="http://schemas.microsoft.com/office/2007/relationships/media" Target="../media/media14.mp4"/><Relationship Id="rId30" Type="http://schemas.openxmlformats.org/officeDocument/2006/relationships/video" Target="../media/media15.mp4"/><Relationship Id="rId35" Type="http://schemas.microsoft.com/office/2007/relationships/media" Target="../media/media18.mp4"/><Relationship Id="rId43" Type="http://schemas.microsoft.com/office/2007/relationships/media" Target="../media/media22.mp4"/><Relationship Id="rId48" Type="http://schemas.openxmlformats.org/officeDocument/2006/relationships/video" Target="../media/media24.mp4"/><Relationship Id="rId56" Type="http://schemas.openxmlformats.org/officeDocument/2006/relationships/video" Target="../media/media28.mp4"/><Relationship Id="rId64" Type="http://schemas.openxmlformats.org/officeDocument/2006/relationships/image" Target="../media/image7.png"/><Relationship Id="rId69" Type="http://schemas.openxmlformats.org/officeDocument/2006/relationships/image" Target="../media/image12.png"/><Relationship Id="rId77" Type="http://schemas.openxmlformats.org/officeDocument/2006/relationships/image" Target="../media/image20.png"/><Relationship Id="rId8" Type="http://schemas.openxmlformats.org/officeDocument/2006/relationships/video" Target="../media/media4.mp4"/><Relationship Id="rId51" Type="http://schemas.microsoft.com/office/2007/relationships/media" Target="../media/media26.mp4"/><Relationship Id="rId72" Type="http://schemas.openxmlformats.org/officeDocument/2006/relationships/image" Target="../media/image15.png"/><Relationship Id="rId80" Type="http://schemas.openxmlformats.org/officeDocument/2006/relationships/image" Target="../media/image23.png"/><Relationship Id="rId85" Type="http://schemas.openxmlformats.org/officeDocument/2006/relationships/image" Target="../media/image28.png"/><Relationship Id="rId3" Type="http://schemas.microsoft.com/office/2007/relationships/media" Target="../media/media2.mp4"/><Relationship Id="rId12" Type="http://schemas.openxmlformats.org/officeDocument/2006/relationships/video" Target="../media/media6.mp4"/><Relationship Id="rId17" Type="http://schemas.microsoft.com/office/2007/relationships/media" Target="../media/media9.mp4"/><Relationship Id="rId25" Type="http://schemas.microsoft.com/office/2007/relationships/media" Target="../media/media13.mp4"/><Relationship Id="rId33" Type="http://schemas.microsoft.com/office/2007/relationships/media" Target="../media/media17.mp4"/><Relationship Id="rId38" Type="http://schemas.openxmlformats.org/officeDocument/2006/relationships/video" Target="../media/media19.mp4"/><Relationship Id="rId46" Type="http://schemas.openxmlformats.org/officeDocument/2006/relationships/video" Target="../media/media23.mp4"/><Relationship Id="rId59" Type="http://schemas.openxmlformats.org/officeDocument/2006/relationships/image" Target="../media/image2.png"/><Relationship Id="rId67" Type="http://schemas.openxmlformats.org/officeDocument/2006/relationships/image" Target="../media/image10.png"/><Relationship Id="rId20" Type="http://schemas.openxmlformats.org/officeDocument/2006/relationships/video" Target="../media/media10.mp4"/><Relationship Id="rId41" Type="http://schemas.microsoft.com/office/2007/relationships/media" Target="../media/media21.mp4"/><Relationship Id="rId54" Type="http://schemas.openxmlformats.org/officeDocument/2006/relationships/video" Target="../media/media27.mp4"/><Relationship Id="rId62" Type="http://schemas.openxmlformats.org/officeDocument/2006/relationships/image" Target="../media/image5.png"/><Relationship Id="rId70" Type="http://schemas.openxmlformats.org/officeDocument/2006/relationships/image" Target="../media/image13.png"/><Relationship Id="rId75" Type="http://schemas.openxmlformats.org/officeDocument/2006/relationships/image" Target="../media/image18.png"/><Relationship Id="rId83" Type="http://schemas.openxmlformats.org/officeDocument/2006/relationships/image" Target="../media/image26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5" Type="http://schemas.microsoft.com/office/2007/relationships/media" Target="../media/media8.mp4"/><Relationship Id="rId23" Type="http://schemas.microsoft.com/office/2007/relationships/media" Target="../media/media12.mp4"/><Relationship Id="rId28" Type="http://schemas.openxmlformats.org/officeDocument/2006/relationships/video" Target="../media/media14.mp4"/><Relationship Id="rId36" Type="http://schemas.openxmlformats.org/officeDocument/2006/relationships/video" Target="../media/media18.mp4"/><Relationship Id="rId49" Type="http://schemas.microsoft.com/office/2007/relationships/media" Target="../media/media25.mp4"/><Relationship Id="rId57" Type="http://schemas.openxmlformats.org/officeDocument/2006/relationships/slideLayout" Target="../slideLayouts/slideLayout2.xml"/><Relationship Id="rId10" Type="http://schemas.openxmlformats.org/officeDocument/2006/relationships/video" Target="../media/media5.mp4"/><Relationship Id="rId31" Type="http://schemas.microsoft.com/office/2007/relationships/media" Target="../media/media16.mp4"/><Relationship Id="rId44" Type="http://schemas.openxmlformats.org/officeDocument/2006/relationships/video" Target="../media/media22.mp4"/><Relationship Id="rId52" Type="http://schemas.openxmlformats.org/officeDocument/2006/relationships/video" Target="../media/media26.mp4"/><Relationship Id="rId60" Type="http://schemas.openxmlformats.org/officeDocument/2006/relationships/image" Target="../media/image3.png"/><Relationship Id="rId65" Type="http://schemas.openxmlformats.org/officeDocument/2006/relationships/image" Target="../media/image8.png"/><Relationship Id="rId73" Type="http://schemas.openxmlformats.org/officeDocument/2006/relationships/image" Target="../media/image16.png"/><Relationship Id="rId78" Type="http://schemas.openxmlformats.org/officeDocument/2006/relationships/image" Target="../media/image21.png"/><Relationship Id="rId81" Type="http://schemas.openxmlformats.org/officeDocument/2006/relationships/image" Target="../media/image24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3" Type="http://schemas.microsoft.com/office/2007/relationships/media" Target="../media/media7.mp4"/><Relationship Id="rId18" Type="http://schemas.openxmlformats.org/officeDocument/2006/relationships/video" Target="../media/media9.mp4"/><Relationship Id="rId39" Type="http://schemas.microsoft.com/office/2007/relationships/media" Target="../media/media20.mp4"/><Relationship Id="rId34" Type="http://schemas.openxmlformats.org/officeDocument/2006/relationships/video" Target="../media/media17.mp4"/><Relationship Id="rId50" Type="http://schemas.openxmlformats.org/officeDocument/2006/relationships/video" Target="../media/media25.mp4"/><Relationship Id="rId55" Type="http://schemas.microsoft.com/office/2007/relationships/media" Target="../media/media28.mp4"/><Relationship Id="rId76" Type="http://schemas.openxmlformats.org/officeDocument/2006/relationships/image" Target="../media/image19.png"/><Relationship Id="rId7" Type="http://schemas.microsoft.com/office/2007/relationships/media" Target="../media/media4.mp4"/><Relationship Id="rId71" Type="http://schemas.openxmlformats.org/officeDocument/2006/relationships/image" Target="../media/image14.png"/><Relationship Id="rId2" Type="http://schemas.openxmlformats.org/officeDocument/2006/relationships/video" Target="../media/media1.mp4"/><Relationship Id="rId29" Type="http://schemas.microsoft.com/office/2007/relationships/media" Target="../media/media15.mp4"/><Relationship Id="rId24" Type="http://schemas.openxmlformats.org/officeDocument/2006/relationships/video" Target="../media/media12.mp4"/><Relationship Id="rId40" Type="http://schemas.openxmlformats.org/officeDocument/2006/relationships/video" Target="../media/media20.mp4"/><Relationship Id="rId45" Type="http://schemas.microsoft.com/office/2007/relationships/media" Target="../media/media23.mp4"/><Relationship Id="rId66" Type="http://schemas.openxmlformats.org/officeDocument/2006/relationships/image" Target="../media/image9.png"/><Relationship Id="rId61" Type="http://schemas.openxmlformats.org/officeDocument/2006/relationships/image" Target="../media/image4.png"/><Relationship Id="rId8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video" Target="../media/media41.mp4"/><Relationship Id="rId21" Type="http://schemas.microsoft.com/office/2007/relationships/media" Target="../media/media39.mp4"/><Relationship Id="rId42" Type="http://schemas.openxmlformats.org/officeDocument/2006/relationships/video" Target="../media/media49.mp4"/><Relationship Id="rId47" Type="http://schemas.microsoft.com/office/2007/relationships/media" Target="../media/media52.mp4"/><Relationship Id="rId63" Type="http://schemas.openxmlformats.org/officeDocument/2006/relationships/image" Target="../media/image34.png"/><Relationship Id="rId68" Type="http://schemas.openxmlformats.org/officeDocument/2006/relationships/image" Target="../media/image39.png"/><Relationship Id="rId84" Type="http://schemas.openxmlformats.org/officeDocument/2006/relationships/image" Target="../media/image55.png"/><Relationship Id="rId16" Type="http://schemas.openxmlformats.org/officeDocument/2006/relationships/video" Target="../media/media36.mp4"/><Relationship Id="rId11" Type="http://schemas.microsoft.com/office/2007/relationships/media" Target="../media/media34.mp4"/><Relationship Id="rId32" Type="http://schemas.openxmlformats.org/officeDocument/2006/relationships/video" Target="../media/media44.mp4"/><Relationship Id="rId37" Type="http://schemas.microsoft.com/office/2007/relationships/media" Target="../media/media47.mp4"/><Relationship Id="rId53" Type="http://schemas.microsoft.com/office/2007/relationships/media" Target="../media/media55.mp4"/><Relationship Id="rId58" Type="http://schemas.openxmlformats.org/officeDocument/2006/relationships/image" Target="../media/image29.png"/><Relationship Id="rId74" Type="http://schemas.openxmlformats.org/officeDocument/2006/relationships/image" Target="../media/image45.png"/><Relationship Id="rId79" Type="http://schemas.openxmlformats.org/officeDocument/2006/relationships/image" Target="../media/image50.png"/><Relationship Id="rId5" Type="http://schemas.microsoft.com/office/2007/relationships/media" Target="../media/media31.mp4"/><Relationship Id="rId19" Type="http://schemas.microsoft.com/office/2007/relationships/media" Target="../media/media38.mp4"/><Relationship Id="rId14" Type="http://schemas.openxmlformats.org/officeDocument/2006/relationships/video" Target="../media/media35.mp4"/><Relationship Id="rId22" Type="http://schemas.openxmlformats.org/officeDocument/2006/relationships/video" Target="../media/media39.mp4"/><Relationship Id="rId27" Type="http://schemas.microsoft.com/office/2007/relationships/media" Target="../media/media42.mp4"/><Relationship Id="rId30" Type="http://schemas.openxmlformats.org/officeDocument/2006/relationships/video" Target="../media/media43.mp4"/><Relationship Id="rId35" Type="http://schemas.microsoft.com/office/2007/relationships/media" Target="../media/media46.mp4"/><Relationship Id="rId43" Type="http://schemas.microsoft.com/office/2007/relationships/media" Target="../media/media50.mp4"/><Relationship Id="rId48" Type="http://schemas.openxmlformats.org/officeDocument/2006/relationships/video" Target="../media/media52.mp4"/><Relationship Id="rId56" Type="http://schemas.openxmlformats.org/officeDocument/2006/relationships/video" Target="../media/media56.mp4"/><Relationship Id="rId64" Type="http://schemas.openxmlformats.org/officeDocument/2006/relationships/image" Target="../media/image35.png"/><Relationship Id="rId69" Type="http://schemas.openxmlformats.org/officeDocument/2006/relationships/image" Target="../media/image40.png"/><Relationship Id="rId77" Type="http://schemas.openxmlformats.org/officeDocument/2006/relationships/image" Target="../media/image48.png"/><Relationship Id="rId8" Type="http://schemas.openxmlformats.org/officeDocument/2006/relationships/video" Target="../media/media32.mp4"/><Relationship Id="rId51" Type="http://schemas.microsoft.com/office/2007/relationships/media" Target="../media/media54.mp4"/><Relationship Id="rId72" Type="http://schemas.openxmlformats.org/officeDocument/2006/relationships/image" Target="../media/image43.png"/><Relationship Id="rId80" Type="http://schemas.openxmlformats.org/officeDocument/2006/relationships/image" Target="../media/image51.png"/><Relationship Id="rId85" Type="http://schemas.openxmlformats.org/officeDocument/2006/relationships/image" Target="../media/image56.png"/><Relationship Id="rId3" Type="http://schemas.microsoft.com/office/2007/relationships/media" Target="../media/media30.mp4"/><Relationship Id="rId12" Type="http://schemas.openxmlformats.org/officeDocument/2006/relationships/video" Target="../media/media34.mp4"/><Relationship Id="rId17" Type="http://schemas.microsoft.com/office/2007/relationships/media" Target="../media/media37.mp4"/><Relationship Id="rId25" Type="http://schemas.microsoft.com/office/2007/relationships/media" Target="../media/media41.mp4"/><Relationship Id="rId33" Type="http://schemas.microsoft.com/office/2007/relationships/media" Target="../media/media45.mp4"/><Relationship Id="rId38" Type="http://schemas.openxmlformats.org/officeDocument/2006/relationships/video" Target="../media/media47.mp4"/><Relationship Id="rId46" Type="http://schemas.openxmlformats.org/officeDocument/2006/relationships/video" Target="../media/media51.mp4"/><Relationship Id="rId59" Type="http://schemas.openxmlformats.org/officeDocument/2006/relationships/image" Target="../media/image30.png"/><Relationship Id="rId67" Type="http://schemas.openxmlformats.org/officeDocument/2006/relationships/image" Target="../media/image38.png"/><Relationship Id="rId20" Type="http://schemas.openxmlformats.org/officeDocument/2006/relationships/video" Target="../media/media38.mp4"/><Relationship Id="rId41" Type="http://schemas.microsoft.com/office/2007/relationships/media" Target="../media/media49.mp4"/><Relationship Id="rId54" Type="http://schemas.openxmlformats.org/officeDocument/2006/relationships/video" Target="../media/media55.mp4"/><Relationship Id="rId62" Type="http://schemas.openxmlformats.org/officeDocument/2006/relationships/image" Target="../media/image33.png"/><Relationship Id="rId70" Type="http://schemas.openxmlformats.org/officeDocument/2006/relationships/image" Target="../media/image41.png"/><Relationship Id="rId75" Type="http://schemas.openxmlformats.org/officeDocument/2006/relationships/image" Target="../media/image46.png"/><Relationship Id="rId83" Type="http://schemas.openxmlformats.org/officeDocument/2006/relationships/image" Target="../media/image54.png"/><Relationship Id="rId1" Type="http://schemas.microsoft.com/office/2007/relationships/media" Target="../media/media29.mp4"/><Relationship Id="rId6" Type="http://schemas.openxmlformats.org/officeDocument/2006/relationships/video" Target="../media/media31.mp4"/><Relationship Id="rId15" Type="http://schemas.microsoft.com/office/2007/relationships/media" Target="../media/media36.mp4"/><Relationship Id="rId23" Type="http://schemas.microsoft.com/office/2007/relationships/media" Target="../media/media40.mp4"/><Relationship Id="rId28" Type="http://schemas.openxmlformats.org/officeDocument/2006/relationships/video" Target="../media/media42.mp4"/><Relationship Id="rId36" Type="http://schemas.openxmlformats.org/officeDocument/2006/relationships/video" Target="../media/media46.mp4"/><Relationship Id="rId49" Type="http://schemas.microsoft.com/office/2007/relationships/media" Target="../media/media53.mp4"/><Relationship Id="rId57" Type="http://schemas.openxmlformats.org/officeDocument/2006/relationships/slideLayout" Target="../slideLayouts/slideLayout2.xml"/><Relationship Id="rId10" Type="http://schemas.openxmlformats.org/officeDocument/2006/relationships/video" Target="../media/media33.mp4"/><Relationship Id="rId31" Type="http://schemas.microsoft.com/office/2007/relationships/media" Target="../media/media44.mp4"/><Relationship Id="rId44" Type="http://schemas.openxmlformats.org/officeDocument/2006/relationships/video" Target="../media/media50.mp4"/><Relationship Id="rId52" Type="http://schemas.openxmlformats.org/officeDocument/2006/relationships/video" Target="../media/media54.mp4"/><Relationship Id="rId60" Type="http://schemas.openxmlformats.org/officeDocument/2006/relationships/image" Target="../media/image31.png"/><Relationship Id="rId65" Type="http://schemas.openxmlformats.org/officeDocument/2006/relationships/image" Target="../media/image36.png"/><Relationship Id="rId73" Type="http://schemas.openxmlformats.org/officeDocument/2006/relationships/image" Target="../media/image44.png"/><Relationship Id="rId78" Type="http://schemas.openxmlformats.org/officeDocument/2006/relationships/image" Target="../media/image49.png"/><Relationship Id="rId81" Type="http://schemas.openxmlformats.org/officeDocument/2006/relationships/image" Target="../media/image52.png"/><Relationship Id="rId4" Type="http://schemas.openxmlformats.org/officeDocument/2006/relationships/video" Target="../media/media30.mp4"/><Relationship Id="rId9" Type="http://schemas.microsoft.com/office/2007/relationships/media" Target="../media/media33.mp4"/><Relationship Id="rId13" Type="http://schemas.microsoft.com/office/2007/relationships/media" Target="../media/media35.mp4"/><Relationship Id="rId18" Type="http://schemas.openxmlformats.org/officeDocument/2006/relationships/video" Target="../media/media37.mp4"/><Relationship Id="rId39" Type="http://schemas.microsoft.com/office/2007/relationships/media" Target="../media/media48.mp4"/><Relationship Id="rId34" Type="http://schemas.openxmlformats.org/officeDocument/2006/relationships/video" Target="../media/media45.mp4"/><Relationship Id="rId50" Type="http://schemas.openxmlformats.org/officeDocument/2006/relationships/video" Target="../media/media53.mp4"/><Relationship Id="rId55" Type="http://schemas.microsoft.com/office/2007/relationships/media" Target="../media/media56.mp4"/><Relationship Id="rId76" Type="http://schemas.openxmlformats.org/officeDocument/2006/relationships/image" Target="../media/image47.png"/><Relationship Id="rId7" Type="http://schemas.microsoft.com/office/2007/relationships/media" Target="../media/media32.mp4"/><Relationship Id="rId71" Type="http://schemas.openxmlformats.org/officeDocument/2006/relationships/image" Target="../media/image42.png"/><Relationship Id="rId2" Type="http://schemas.openxmlformats.org/officeDocument/2006/relationships/video" Target="../media/media29.mp4"/><Relationship Id="rId29" Type="http://schemas.microsoft.com/office/2007/relationships/media" Target="../media/media43.mp4"/><Relationship Id="rId24" Type="http://schemas.openxmlformats.org/officeDocument/2006/relationships/video" Target="../media/media40.mp4"/><Relationship Id="rId40" Type="http://schemas.openxmlformats.org/officeDocument/2006/relationships/video" Target="../media/media48.mp4"/><Relationship Id="rId45" Type="http://schemas.microsoft.com/office/2007/relationships/media" Target="../media/media51.mp4"/><Relationship Id="rId66" Type="http://schemas.openxmlformats.org/officeDocument/2006/relationships/image" Target="../media/image37.png"/><Relationship Id="rId61" Type="http://schemas.openxmlformats.org/officeDocument/2006/relationships/image" Target="../media/image32.png"/><Relationship Id="rId82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id="{09FADACC-5B81-0FF2-974F-19D10F52FA83}"/>
              </a:ext>
            </a:extLst>
          </p:cNvPr>
          <p:cNvSpPr txBox="1"/>
          <p:nvPr/>
        </p:nvSpPr>
        <p:spPr>
          <a:xfrm>
            <a:off x="0" y="0"/>
            <a:ext cx="12268200" cy="6176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latin typeface="Cambria" panose="02040503050406030204" pitchFamily="18" charset="0"/>
              </a:rPr>
              <a:t>The input text in the video, from left to right: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2232: a man sits at a glowing purple round table in a brightly lit blue studio and listens to a man speaking from a flat screen tv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2246: a person demonstrating how to apply eye shadow to make your eyes appear big and round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2254: there is a woman talking in front of a river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2300: a story about a family that has seven tigers2307: an older man is wearing a black cowboy hat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2488: a transgendered person speaks about taking care of their dogs and how they shampoo and condition their dogs in between grooming sessions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2493: a man in a tan suit stands in front of an open laptop with a microphone and displays a powerpoint depiction of visual predictions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2525: a man is playing world of warcraft with many other players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2612: two players of the video game minecraft talk about intense experiences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2619: a man in pink shirt is riding a bicycle in a empty road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2839: a band with a female singer performing for a school party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2903: a man walks down a road near a mansion at dusk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2925: a man in a red kitchen sprinkles garlic over grilled chicken in a hot pan</a:t>
            </a:r>
            <a:endParaRPr lang="en-US" altLang="zh-C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Cambria" panose="02040503050406030204" pitchFamily="18" charset="0"/>
              </a:rPr>
              <a:t>2967: a woman in a black sweater talks about data scientists</a:t>
            </a:r>
          </a:p>
        </p:txBody>
      </p:sp>
    </p:spTree>
    <p:extLst>
      <p:ext uri="{BB962C8B-B14F-4D97-AF65-F5344CB8AC3E}">
        <p14:creationId xmlns:p14="http://schemas.microsoft.com/office/powerpoint/2010/main" val="317743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796CCD-B9A9-57B2-B0AB-B7D41B5F6EA3}"/>
              </a:ext>
            </a:extLst>
          </p:cNvPr>
          <p:cNvGrpSpPr/>
          <p:nvPr/>
        </p:nvGrpSpPr>
        <p:grpSpPr>
          <a:xfrm>
            <a:off x="173883" y="3525105"/>
            <a:ext cx="11600534" cy="1393825"/>
            <a:chOff x="173883" y="3483157"/>
            <a:chExt cx="11600534" cy="139382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F81E99-2680-8397-3ED0-3D9359E76434}"/>
                </a:ext>
              </a:extLst>
            </p:cNvPr>
            <p:cNvSpPr txBox="1"/>
            <p:nvPr/>
          </p:nvSpPr>
          <p:spPr>
            <a:xfrm>
              <a:off x="173883" y="3856904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t2v baseline</a:t>
              </a: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  <p:pic>
          <p:nvPicPr>
            <p:cNvPr id="8" name="2232">
              <a:hlinkClick r:id="" action="ppaction://media"/>
              <a:extLst>
                <a:ext uri="{FF2B5EF4-FFF2-40B4-BE49-F238E27FC236}">
                  <a16:creationId xmlns:a16="http://schemas.microsoft.com/office/drawing/2014/main" id="{A77AE544-FE58-165F-0A5F-3954509D1856}"/>
                </a:ext>
              </a:extLst>
            </p:cNvPr>
            <p:cNvPicPr>
              <a:picLocks noChangeAspect="1"/>
            </p:cNvPicPr>
            <p:nvPr>
              <a:videoFile r:link="rId44"/>
              <p:extLst>
                <p:ext uri="{DAA4B4D4-6D71-4841-9C94-3DE7FCFB9230}">
                  <p14:media xmlns:p14="http://schemas.microsoft.com/office/powerpoint/2010/main" r:embed="rId43"/>
                </p:ext>
              </p:extLst>
            </p:nvPr>
          </p:nvPicPr>
          <p:blipFill>
            <a:blip r:embed="rId58"/>
            <a:stretch>
              <a:fillRect/>
            </a:stretch>
          </p:blipFill>
          <p:spPr>
            <a:xfrm>
              <a:off x="2035255" y="3483157"/>
              <a:ext cx="1366549" cy="1393825"/>
            </a:xfrm>
            <a:prstGeom prst="rect">
              <a:avLst/>
            </a:prstGeom>
          </p:spPr>
        </p:pic>
        <p:pic>
          <p:nvPicPr>
            <p:cNvPr id="9" name="2246">
              <a:hlinkClick r:id="" action="ppaction://media"/>
              <a:extLst>
                <a:ext uri="{FF2B5EF4-FFF2-40B4-BE49-F238E27FC236}">
                  <a16:creationId xmlns:a16="http://schemas.microsoft.com/office/drawing/2014/main" id="{8C193FA5-AC02-A946-605E-D51D3A41A29B}"/>
                </a:ext>
              </a:extLst>
            </p:cNvPr>
            <p:cNvPicPr>
              <a:picLocks noChangeAspect="1"/>
            </p:cNvPicPr>
            <p:nvPr>
              <a:videoFile r:link="rId46"/>
              <p:extLst>
                <p:ext uri="{DAA4B4D4-6D71-4841-9C94-3DE7FCFB9230}">
                  <p14:media xmlns:p14="http://schemas.microsoft.com/office/powerpoint/2010/main" r:embed="rId45"/>
                </p:ext>
              </p:extLst>
            </p:nvPr>
          </p:nvPicPr>
          <p:blipFill>
            <a:blip r:embed="rId59"/>
            <a:stretch>
              <a:fillRect/>
            </a:stretch>
          </p:blipFill>
          <p:spPr>
            <a:xfrm>
              <a:off x="3401804" y="3483157"/>
              <a:ext cx="1393825" cy="1393825"/>
            </a:xfrm>
            <a:prstGeom prst="rect">
              <a:avLst/>
            </a:prstGeom>
          </p:spPr>
        </p:pic>
        <p:pic>
          <p:nvPicPr>
            <p:cNvPr id="10" name="2254">
              <a:hlinkClick r:id="" action="ppaction://media"/>
              <a:extLst>
                <a:ext uri="{FF2B5EF4-FFF2-40B4-BE49-F238E27FC236}">
                  <a16:creationId xmlns:a16="http://schemas.microsoft.com/office/drawing/2014/main" id="{84788954-1111-A9D1-255A-1C683E79BB11}"/>
                </a:ext>
              </a:extLst>
            </p:cNvPr>
            <p:cNvPicPr>
              <a:picLocks noChangeAspect="1"/>
            </p:cNvPicPr>
            <p:nvPr>
              <a:videoFile r:link="rId48"/>
              <p:extLst>
                <p:ext uri="{DAA4B4D4-6D71-4841-9C94-3DE7FCFB9230}">
                  <p14:media xmlns:p14="http://schemas.microsoft.com/office/powerpoint/2010/main" r:embed="rId47"/>
                </p:ext>
              </p:extLst>
            </p:nvPr>
          </p:nvPicPr>
          <p:blipFill>
            <a:blip r:embed="rId60"/>
            <a:stretch>
              <a:fillRect/>
            </a:stretch>
          </p:blipFill>
          <p:spPr>
            <a:xfrm>
              <a:off x="4795629" y="3483157"/>
              <a:ext cx="1393825" cy="1393825"/>
            </a:xfrm>
            <a:prstGeom prst="rect">
              <a:avLst/>
            </a:prstGeom>
          </p:spPr>
        </p:pic>
        <p:pic>
          <p:nvPicPr>
            <p:cNvPr id="11" name="2300">
              <a:hlinkClick r:id="" action="ppaction://media"/>
              <a:extLst>
                <a:ext uri="{FF2B5EF4-FFF2-40B4-BE49-F238E27FC236}">
                  <a16:creationId xmlns:a16="http://schemas.microsoft.com/office/drawing/2014/main" id="{E068F368-B821-9F1E-0F79-644C1FD8B495}"/>
                </a:ext>
              </a:extLst>
            </p:cNvPr>
            <p:cNvPicPr>
              <a:picLocks noChangeAspect="1"/>
            </p:cNvPicPr>
            <p:nvPr>
              <a:videoFile r:link="rId50"/>
              <p:extLst>
                <p:ext uri="{DAA4B4D4-6D71-4841-9C94-3DE7FCFB9230}">
                  <p14:media xmlns:p14="http://schemas.microsoft.com/office/powerpoint/2010/main" r:embed="rId49"/>
                </p:ext>
              </p:extLst>
            </p:nvPr>
          </p:nvPicPr>
          <p:blipFill>
            <a:blip r:embed="rId61"/>
            <a:stretch>
              <a:fillRect/>
            </a:stretch>
          </p:blipFill>
          <p:spPr>
            <a:xfrm>
              <a:off x="6189454" y="3483157"/>
              <a:ext cx="1393825" cy="1393825"/>
            </a:xfrm>
            <a:prstGeom prst="rect">
              <a:avLst/>
            </a:prstGeom>
          </p:spPr>
        </p:pic>
        <p:pic>
          <p:nvPicPr>
            <p:cNvPr id="12" name="2307">
              <a:hlinkClick r:id="" action="ppaction://media"/>
              <a:extLst>
                <a:ext uri="{FF2B5EF4-FFF2-40B4-BE49-F238E27FC236}">
                  <a16:creationId xmlns:a16="http://schemas.microsoft.com/office/drawing/2014/main" id="{AD14B36E-99D4-D596-D1A1-3C747751B0DB}"/>
                </a:ext>
              </a:extLst>
            </p:cNvPr>
            <p:cNvPicPr>
              <a:picLocks noChangeAspect="1"/>
            </p:cNvPicPr>
            <p:nvPr>
              <a:videoFile r:link="rId52"/>
              <p:extLst>
                <p:ext uri="{DAA4B4D4-6D71-4841-9C94-3DE7FCFB9230}">
                  <p14:media xmlns:p14="http://schemas.microsoft.com/office/powerpoint/2010/main" r:embed="rId51"/>
                </p:ext>
              </p:extLst>
            </p:nvPr>
          </p:nvPicPr>
          <p:blipFill>
            <a:blip r:embed="rId62"/>
            <a:stretch>
              <a:fillRect/>
            </a:stretch>
          </p:blipFill>
          <p:spPr>
            <a:xfrm>
              <a:off x="7583279" y="3483157"/>
              <a:ext cx="1393825" cy="1393825"/>
            </a:xfrm>
            <a:prstGeom prst="rect">
              <a:avLst/>
            </a:prstGeom>
          </p:spPr>
        </p:pic>
        <p:pic>
          <p:nvPicPr>
            <p:cNvPr id="13" name="2488">
              <a:hlinkClick r:id="" action="ppaction://media"/>
              <a:extLst>
                <a:ext uri="{FF2B5EF4-FFF2-40B4-BE49-F238E27FC236}">
                  <a16:creationId xmlns:a16="http://schemas.microsoft.com/office/drawing/2014/main" id="{3BD9AD9C-F050-B7B7-16D8-53A3205DB17B}"/>
                </a:ext>
              </a:extLst>
            </p:cNvPr>
            <p:cNvPicPr>
              <a:picLocks noChangeAspect="1"/>
            </p:cNvPicPr>
            <p:nvPr>
              <a:videoFile r:link="rId54"/>
              <p:extLst>
                <p:ext uri="{DAA4B4D4-6D71-4841-9C94-3DE7FCFB9230}">
                  <p14:media xmlns:p14="http://schemas.microsoft.com/office/powerpoint/2010/main" r:embed="rId53"/>
                </p:ext>
              </p:extLst>
            </p:nvPr>
          </p:nvPicPr>
          <p:blipFill>
            <a:blip r:embed="rId63"/>
            <a:stretch>
              <a:fillRect/>
            </a:stretch>
          </p:blipFill>
          <p:spPr>
            <a:xfrm>
              <a:off x="8977104" y="3483157"/>
              <a:ext cx="1393825" cy="1393825"/>
            </a:xfrm>
            <a:prstGeom prst="rect">
              <a:avLst/>
            </a:prstGeom>
          </p:spPr>
        </p:pic>
        <p:pic>
          <p:nvPicPr>
            <p:cNvPr id="14" name="2493">
              <a:hlinkClick r:id="" action="ppaction://media"/>
              <a:extLst>
                <a:ext uri="{FF2B5EF4-FFF2-40B4-BE49-F238E27FC236}">
                  <a16:creationId xmlns:a16="http://schemas.microsoft.com/office/drawing/2014/main" id="{4FD4F53D-BCB7-CF89-A3DE-15B3DAEBEEDC}"/>
                </a:ext>
              </a:extLst>
            </p:cNvPr>
            <p:cNvPicPr>
              <a:picLocks noChangeAspect="1"/>
            </p:cNvPicPr>
            <p:nvPr>
              <a:videoFile r:link="rId56"/>
              <p:extLst>
                <p:ext uri="{DAA4B4D4-6D71-4841-9C94-3DE7FCFB9230}">
                  <p14:media xmlns:p14="http://schemas.microsoft.com/office/powerpoint/2010/main" r:embed="rId55"/>
                </p:ext>
              </p:extLst>
            </p:nvPr>
          </p:nvPicPr>
          <p:blipFill>
            <a:blip r:embed="rId64"/>
            <a:stretch>
              <a:fillRect/>
            </a:stretch>
          </p:blipFill>
          <p:spPr>
            <a:xfrm>
              <a:off x="10380592" y="3483157"/>
              <a:ext cx="1393825" cy="1393825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0F30F72-D792-1E4B-7153-51C8A25BCF41}"/>
              </a:ext>
            </a:extLst>
          </p:cNvPr>
          <p:cNvGrpSpPr/>
          <p:nvPr/>
        </p:nvGrpSpPr>
        <p:grpSpPr>
          <a:xfrm>
            <a:off x="489617" y="1859702"/>
            <a:ext cx="11284800" cy="1393825"/>
            <a:chOff x="453600" y="1749779"/>
            <a:chExt cx="11284800" cy="139382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696BF59-190B-11F9-17DC-8ED6D06138BA}"/>
                </a:ext>
              </a:extLst>
            </p:cNvPr>
            <p:cNvSpPr txBox="1"/>
            <p:nvPr/>
          </p:nvSpPr>
          <p:spPr>
            <a:xfrm>
              <a:off x="453600" y="2031600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VideoFusion</a:t>
              </a:r>
              <a:endParaRPr lang="en-US" altLang="zh-CN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  <p:pic>
          <p:nvPicPr>
            <p:cNvPr id="15" name="2232">
              <a:hlinkClick r:id="" action="ppaction://media"/>
              <a:extLst>
                <a:ext uri="{FF2B5EF4-FFF2-40B4-BE49-F238E27FC236}">
                  <a16:creationId xmlns:a16="http://schemas.microsoft.com/office/drawing/2014/main" id="{24CF1E72-E3C2-69F3-5A9C-F783345C001A}"/>
                </a:ext>
              </a:extLst>
            </p:cNvPr>
            <p:cNvPicPr>
              <a:picLocks noChangeAspect="1"/>
            </p:cNvPicPr>
            <p:nvPr>
              <a:videoFile r:link="rId30"/>
              <p:extLst>
                <p:ext uri="{DAA4B4D4-6D71-4841-9C94-3DE7FCFB9230}">
                  <p14:media xmlns:p14="http://schemas.microsoft.com/office/powerpoint/2010/main" r:embed="rId29"/>
                </p:ext>
              </p:extLst>
            </p:nvPr>
          </p:nvPicPr>
          <p:blipFill>
            <a:blip r:embed="rId65"/>
            <a:stretch>
              <a:fillRect/>
            </a:stretch>
          </p:blipFill>
          <p:spPr>
            <a:xfrm>
              <a:off x="2001647" y="1749779"/>
              <a:ext cx="1393825" cy="1393825"/>
            </a:xfrm>
            <a:prstGeom prst="rect">
              <a:avLst/>
            </a:prstGeom>
          </p:spPr>
        </p:pic>
        <p:pic>
          <p:nvPicPr>
            <p:cNvPr id="16" name="2246">
              <a:hlinkClick r:id="" action="ppaction://media"/>
              <a:extLst>
                <a:ext uri="{FF2B5EF4-FFF2-40B4-BE49-F238E27FC236}">
                  <a16:creationId xmlns:a16="http://schemas.microsoft.com/office/drawing/2014/main" id="{E37C25BE-5F81-81B6-2D93-2A0DEE6BFA08}"/>
                </a:ext>
              </a:extLst>
            </p:cNvPr>
            <p:cNvPicPr>
              <a:picLocks noChangeAspect="1"/>
            </p:cNvPicPr>
            <p:nvPr>
              <a:videoFile r:link="rId32"/>
              <p:extLst>
                <p:ext uri="{DAA4B4D4-6D71-4841-9C94-3DE7FCFB9230}">
                  <p14:media xmlns:p14="http://schemas.microsoft.com/office/powerpoint/2010/main" r:embed="rId31"/>
                </p:ext>
              </p:extLst>
            </p:nvPr>
          </p:nvPicPr>
          <p:blipFill>
            <a:blip r:embed="rId66"/>
            <a:stretch>
              <a:fillRect/>
            </a:stretch>
          </p:blipFill>
          <p:spPr>
            <a:xfrm>
              <a:off x="3395472" y="1749779"/>
              <a:ext cx="1393825" cy="1393825"/>
            </a:xfrm>
            <a:prstGeom prst="rect">
              <a:avLst/>
            </a:prstGeom>
          </p:spPr>
        </p:pic>
        <p:pic>
          <p:nvPicPr>
            <p:cNvPr id="17" name="2254">
              <a:hlinkClick r:id="" action="ppaction://media"/>
              <a:extLst>
                <a:ext uri="{FF2B5EF4-FFF2-40B4-BE49-F238E27FC236}">
                  <a16:creationId xmlns:a16="http://schemas.microsoft.com/office/drawing/2014/main" id="{02177B2A-876A-16C8-7E11-6AE4CFD881AB}"/>
                </a:ext>
              </a:extLst>
            </p:cNvPr>
            <p:cNvPicPr>
              <a:picLocks noChangeAspect="1"/>
            </p:cNvPicPr>
            <p:nvPr>
              <a:videoFile r:link="rId34"/>
              <p:extLst>
                <p:ext uri="{DAA4B4D4-6D71-4841-9C94-3DE7FCFB9230}">
                  <p14:media xmlns:p14="http://schemas.microsoft.com/office/powerpoint/2010/main" r:embed="rId33"/>
                </p:ext>
              </p:extLst>
            </p:nvPr>
          </p:nvPicPr>
          <p:blipFill>
            <a:blip r:embed="rId67"/>
            <a:stretch>
              <a:fillRect/>
            </a:stretch>
          </p:blipFill>
          <p:spPr>
            <a:xfrm>
              <a:off x="4772612" y="1749779"/>
              <a:ext cx="1393825" cy="1393825"/>
            </a:xfrm>
            <a:prstGeom prst="rect">
              <a:avLst/>
            </a:prstGeom>
          </p:spPr>
        </p:pic>
        <p:pic>
          <p:nvPicPr>
            <p:cNvPr id="18" name="2300">
              <a:hlinkClick r:id="" action="ppaction://media"/>
              <a:extLst>
                <a:ext uri="{FF2B5EF4-FFF2-40B4-BE49-F238E27FC236}">
                  <a16:creationId xmlns:a16="http://schemas.microsoft.com/office/drawing/2014/main" id="{848B2810-2ACD-B8BA-B012-76F2805EF228}"/>
                </a:ext>
              </a:extLst>
            </p:cNvPr>
            <p:cNvPicPr>
              <a:picLocks noChangeAspect="1"/>
            </p:cNvPicPr>
            <p:nvPr>
              <a:videoFile r:link="rId36"/>
              <p:extLst>
                <p:ext uri="{DAA4B4D4-6D71-4841-9C94-3DE7FCFB9230}">
                  <p14:media xmlns:p14="http://schemas.microsoft.com/office/powerpoint/2010/main" r:embed="rId35"/>
                </p:ext>
              </p:extLst>
            </p:nvPr>
          </p:nvPicPr>
          <p:blipFill>
            <a:blip r:embed="rId68"/>
            <a:stretch>
              <a:fillRect/>
            </a:stretch>
          </p:blipFill>
          <p:spPr>
            <a:xfrm>
              <a:off x="6176448" y="1749779"/>
              <a:ext cx="1393825" cy="1393825"/>
            </a:xfrm>
            <a:prstGeom prst="rect">
              <a:avLst/>
            </a:prstGeom>
          </p:spPr>
        </p:pic>
        <p:pic>
          <p:nvPicPr>
            <p:cNvPr id="19" name="2307">
              <a:hlinkClick r:id="" action="ppaction://media"/>
              <a:extLst>
                <a:ext uri="{FF2B5EF4-FFF2-40B4-BE49-F238E27FC236}">
                  <a16:creationId xmlns:a16="http://schemas.microsoft.com/office/drawing/2014/main" id="{BEE86445-22B2-8743-788D-6796BCAEF5C0}"/>
                </a:ext>
              </a:extLst>
            </p:cNvPr>
            <p:cNvPicPr>
              <a:picLocks noChangeAspect="1"/>
            </p:cNvPicPr>
            <p:nvPr>
              <a:videoFile r:link="rId38"/>
              <p:extLst>
                <p:ext uri="{DAA4B4D4-6D71-4841-9C94-3DE7FCFB9230}">
                  <p14:media xmlns:p14="http://schemas.microsoft.com/office/powerpoint/2010/main" r:embed="rId37"/>
                </p:ext>
              </p:extLst>
            </p:nvPr>
          </p:nvPicPr>
          <p:blipFill>
            <a:blip r:embed="rId69"/>
            <a:stretch>
              <a:fillRect/>
            </a:stretch>
          </p:blipFill>
          <p:spPr>
            <a:xfrm>
              <a:off x="7563599" y="1749779"/>
              <a:ext cx="1393825" cy="1393825"/>
            </a:xfrm>
            <a:prstGeom prst="rect">
              <a:avLst/>
            </a:prstGeom>
          </p:spPr>
        </p:pic>
        <p:pic>
          <p:nvPicPr>
            <p:cNvPr id="20" name="2488">
              <a:hlinkClick r:id="" action="ppaction://media"/>
              <a:extLst>
                <a:ext uri="{FF2B5EF4-FFF2-40B4-BE49-F238E27FC236}">
                  <a16:creationId xmlns:a16="http://schemas.microsoft.com/office/drawing/2014/main" id="{359D7393-6B7A-EE6C-F23F-9C2DB4C860D2}"/>
                </a:ext>
              </a:extLst>
            </p:cNvPr>
            <p:cNvPicPr>
              <a:picLocks noChangeAspect="1"/>
            </p:cNvPicPr>
            <p:nvPr>
              <a:videoFile r:link="rId40"/>
              <p:extLst>
                <p:ext uri="{DAA4B4D4-6D71-4841-9C94-3DE7FCFB9230}">
                  <p14:media xmlns:p14="http://schemas.microsoft.com/office/powerpoint/2010/main" r:embed="rId39"/>
                </p:ext>
              </p:extLst>
            </p:nvPr>
          </p:nvPicPr>
          <p:blipFill>
            <a:blip r:embed="rId70"/>
            <a:stretch>
              <a:fillRect/>
            </a:stretch>
          </p:blipFill>
          <p:spPr>
            <a:xfrm>
              <a:off x="8950750" y="1749779"/>
              <a:ext cx="1393825" cy="1393825"/>
            </a:xfrm>
            <a:prstGeom prst="rect">
              <a:avLst/>
            </a:prstGeom>
          </p:spPr>
        </p:pic>
        <p:pic>
          <p:nvPicPr>
            <p:cNvPr id="21" name="2493">
              <a:hlinkClick r:id="" action="ppaction://media"/>
              <a:extLst>
                <a:ext uri="{FF2B5EF4-FFF2-40B4-BE49-F238E27FC236}">
                  <a16:creationId xmlns:a16="http://schemas.microsoft.com/office/drawing/2014/main" id="{D97B7FEB-AB1C-3865-47D3-D53B0941A280}"/>
                </a:ext>
              </a:extLst>
            </p:cNvPr>
            <p:cNvPicPr>
              <a:picLocks noChangeAspect="1"/>
            </p:cNvPicPr>
            <p:nvPr>
              <a:videoFile r:link="rId42"/>
              <p:extLst>
                <p:ext uri="{DAA4B4D4-6D71-4841-9C94-3DE7FCFB9230}">
                  <p14:media xmlns:p14="http://schemas.microsoft.com/office/powerpoint/2010/main" r:embed="rId41"/>
                </p:ext>
              </p:extLst>
            </p:nvPr>
          </p:nvPicPr>
          <p:blipFill>
            <a:blip r:embed="rId71"/>
            <a:stretch>
              <a:fillRect/>
            </a:stretch>
          </p:blipFill>
          <p:spPr>
            <a:xfrm>
              <a:off x="10344575" y="1749779"/>
              <a:ext cx="1393825" cy="1393825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EE3A16-7160-DC3F-CB1E-37AEB901E527}"/>
              </a:ext>
            </a:extLst>
          </p:cNvPr>
          <p:cNvGrpSpPr/>
          <p:nvPr/>
        </p:nvGrpSpPr>
        <p:grpSpPr>
          <a:xfrm>
            <a:off x="489617" y="194299"/>
            <a:ext cx="11284800" cy="1393825"/>
            <a:chOff x="489617" y="194299"/>
            <a:chExt cx="11284800" cy="139382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C1702A4-AF76-4639-84EB-812F8B76CBB0}"/>
                </a:ext>
              </a:extLst>
            </p:cNvPr>
            <p:cNvSpPr txBox="1"/>
            <p:nvPr/>
          </p:nvSpPr>
          <p:spPr>
            <a:xfrm>
              <a:off x="489617" y="450979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VideoCrafter</a:t>
              </a:r>
              <a:endParaRPr lang="en-US" altLang="zh-CN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  <p:pic>
          <p:nvPicPr>
            <p:cNvPr id="22" name="2232">
              <a:hlinkClick r:id="" action="ppaction://media"/>
              <a:extLst>
                <a:ext uri="{FF2B5EF4-FFF2-40B4-BE49-F238E27FC236}">
                  <a16:creationId xmlns:a16="http://schemas.microsoft.com/office/drawing/2014/main" id="{2B6179B3-2424-D624-BB6D-02DA71DA2AFC}"/>
                </a:ext>
              </a:extLst>
            </p:cNvPr>
            <p:cNvPicPr>
              <a:picLocks noChangeAspect="1"/>
            </p:cNvPicPr>
            <p:nvPr>
              <a:videoFile r:link="rId16"/>
              <p:extLst>
                <p:ext uri="{DAA4B4D4-6D71-4841-9C94-3DE7FCFB9230}">
                  <p14:media xmlns:p14="http://schemas.microsoft.com/office/powerpoint/2010/main" r:embed="rId15"/>
                </p:ext>
              </p:extLst>
            </p:nvPr>
          </p:nvPicPr>
          <p:blipFill>
            <a:blip r:embed="rId72"/>
            <a:stretch>
              <a:fillRect/>
            </a:stretch>
          </p:blipFill>
          <p:spPr>
            <a:xfrm>
              <a:off x="2035255" y="194299"/>
              <a:ext cx="1393825" cy="1393825"/>
            </a:xfrm>
            <a:prstGeom prst="rect">
              <a:avLst/>
            </a:prstGeom>
          </p:spPr>
        </p:pic>
        <p:pic>
          <p:nvPicPr>
            <p:cNvPr id="23" name="2246">
              <a:hlinkClick r:id="" action="ppaction://media"/>
              <a:extLst>
                <a:ext uri="{FF2B5EF4-FFF2-40B4-BE49-F238E27FC236}">
                  <a16:creationId xmlns:a16="http://schemas.microsoft.com/office/drawing/2014/main" id="{C7CF2F5D-5670-22BA-EFAB-ACE3C07F7BDB}"/>
                </a:ext>
              </a:extLst>
            </p:cNvPr>
            <p:cNvPicPr>
              <a:picLocks noChangeAspect="1"/>
            </p:cNvPicPr>
            <p:nvPr>
              <a:videoFile r:link="rId18"/>
              <p:extLst>
                <p:ext uri="{DAA4B4D4-6D71-4841-9C94-3DE7FCFB9230}">
                  <p14:media xmlns:p14="http://schemas.microsoft.com/office/powerpoint/2010/main" r:embed="rId17"/>
                </p:ext>
              </p:extLst>
            </p:nvPr>
          </p:nvPicPr>
          <p:blipFill>
            <a:blip r:embed="rId73"/>
            <a:stretch>
              <a:fillRect/>
            </a:stretch>
          </p:blipFill>
          <p:spPr>
            <a:xfrm>
              <a:off x="3411467" y="194299"/>
              <a:ext cx="1393825" cy="1393825"/>
            </a:xfrm>
            <a:prstGeom prst="rect">
              <a:avLst/>
            </a:prstGeom>
          </p:spPr>
        </p:pic>
        <p:pic>
          <p:nvPicPr>
            <p:cNvPr id="24" name="2254">
              <a:hlinkClick r:id="" action="ppaction://media"/>
              <a:extLst>
                <a:ext uri="{FF2B5EF4-FFF2-40B4-BE49-F238E27FC236}">
                  <a16:creationId xmlns:a16="http://schemas.microsoft.com/office/drawing/2014/main" id="{7849E73D-0025-B0B0-BB9C-54E689DE2580}"/>
                </a:ext>
              </a:extLst>
            </p:cNvPr>
            <p:cNvPicPr>
              <a:picLocks noChangeAspect="1"/>
            </p:cNvPicPr>
            <p:nvPr>
              <a:videoFile r:link="rId20"/>
              <p:extLst>
                <p:ext uri="{DAA4B4D4-6D71-4841-9C94-3DE7FCFB9230}">
                  <p14:media xmlns:p14="http://schemas.microsoft.com/office/powerpoint/2010/main" r:embed="rId19"/>
                </p:ext>
              </p:extLst>
            </p:nvPr>
          </p:nvPicPr>
          <p:blipFill>
            <a:blip r:embed="rId74"/>
            <a:stretch>
              <a:fillRect/>
            </a:stretch>
          </p:blipFill>
          <p:spPr>
            <a:xfrm>
              <a:off x="4805292" y="194299"/>
              <a:ext cx="1393825" cy="1393825"/>
            </a:xfrm>
            <a:prstGeom prst="rect">
              <a:avLst/>
            </a:prstGeom>
          </p:spPr>
        </p:pic>
        <p:pic>
          <p:nvPicPr>
            <p:cNvPr id="25" name="2300">
              <a:hlinkClick r:id="" action="ppaction://media"/>
              <a:extLst>
                <a:ext uri="{FF2B5EF4-FFF2-40B4-BE49-F238E27FC236}">
                  <a16:creationId xmlns:a16="http://schemas.microsoft.com/office/drawing/2014/main" id="{AAF55EB3-AF8A-1B76-6263-AA45643383E7}"/>
                </a:ext>
              </a:extLst>
            </p:cNvPr>
            <p:cNvPicPr>
              <a:picLocks noChangeAspect="1"/>
            </p:cNvPicPr>
            <p:nvPr>
              <a:videoFile r:link="rId22"/>
              <p:extLst>
                <p:ext uri="{DAA4B4D4-6D71-4841-9C94-3DE7FCFB9230}">
                  <p14:media xmlns:p14="http://schemas.microsoft.com/office/powerpoint/2010/main" r:embed="rId21"/>
                </p:ext>
              </p:extLst>
            </p:nvPr>
          </p:nvPicPr>
          <p:blipFill>
            <a:blip r:embed="rId75"/>
            <a:stretch>
              <a:fillRect/>
            </a:stretch>
          </p:blipFill>
          <p:spPr>
            <a:xfrm>
              <a:off x="6181504" y="194299"/>
              <a:ext cx="1393825" cy="1393825"/>
            </a:xfrm>
            <a:prstGeom prst="rect">
              <a:avLst/>
            </a:prstGeom>
          </p:spPr>
        </p:pic>
        <p:pic>
          <p:nvPicPr>
            <p:cNvPr id="26" name="2307">
              <a:hlinkClick r:id="" action="ppaction://media"/>
              <a:extLst>
                <a:ext uri="{FF2B5EF4-FFF2-40B4-BE49-F238E27FC236}">
                  <a16:creationId xmlns:a16="http://schemas.microsoft.com/office/drawing/2014/main" id="{9A53DAA3-B369-1CEC-9AE9-97B9A311EA6D}"/>
                </a:ext>
              </a:extLst>
            </p:cNvPr>
            <p:cNvPicPr>
              <a:picLocks noChangeAspect="1"/>
            </p:cNvPicPr>
            <p:nvPr>
              <a:videoFile r:link="rId24"/>
              <p:extLst>
                <p:ext uri="{DAA4B4D4-6D71-4841-9C94-3DE7FCFB9230}">
                  <p14:media xmlns:p14="http://schemas.microsoft.com/office/powerpoint/2010/main" r:embed="rId23"/>
                </p:ext>
              </p:extLst>
            </p:nvPr>
          </p:nvPicPr>
          <p:blipFill>
            <a:blip r:embed="rId76"/>
            <a:stretch>
              <a:fillRect/>
            </a:stretch>
          </p:blipFill>
          <p:spPr>
            <a:xfrm>
              <a:off x="7592942" y="194299"/>
              <a:ext cx="1393825" cy="1393825"/>
            </a:xfrm>
            <a:prstGeom prst="rect">
              <a:avLst/>
            </a:prstGeom>
          </p:spPr>
        </p:pic>
        <p:pic>
          <p:nvPicPr>
            <p:cNvPr id="27" name="2488">
              <a:hlinkClick r:id="" action="ppaction://media"/>
              <a:extLst>
                <a:ext uri="{FF2B5EF4-FFF2-40B4-BE49-F238E27FC236}">
                  <a16:creationId xmlns:a16="http://schemas.microsoft.com/office/drawing/2014/main" id="{E83C3F9C-53A9-5D8D-6D49-81E26B5D5D57}"/>
                </a:ext>
              </a:extLst>
            </p:cNvPr>
            <p:cNvPicPr>
              <a:picLocks noChangeAspect="1"/>
            </p:cNvPicPr>
            <p:nvPr>
              <a:videoFile r:link="rId26"/>
              <p:extLst>
                <p:ext uri="{DAA4B4D4-6D71-4841-9C94-3DE7FCFB9230}">
                  <p14:media xmlns:p14="http://schemas.microsoft.com/office/powerpoint/2010/main" r:embed="rId25"/>
                </p:ext>
              </p:extLst>
            </p:nvPr>
          </p:nvPicPr>
          <p:blipFill>
            <a:blip r:embed="rId77"/>
            <a:stretch>
              <a:fillRect/>
            </a:stretch>
          </p:blipFill>
          <p:spPr>
            <a:xfrm>
              <a:off x="8986767" y="194299"/>
              <a:ext cx="1393825" cy="1393825"/>
            </a:xfrm>
            <a:prstGeom prst="rect">
              <a:avLst/>
            </a:prstGeom>
          </p:spPr>
        </p:pic>
        <p:pic>
          <p:nvPicPr>
            <p:cNvPr id="28" name="2493">
              <a:hlinkClick r:id="" action="ppaction://media"/>
              <a:extLst>
                <a:ext uri="{FF2B5EF4-FFF2-40B4-BE49-F238E27FC236}">
                  <a16:creationId xmlns:a16="http://schemas.microsoft.com/office/drawing/2014/main" id="{8E17147B-3A60-A361-7F5B-3184992987DB}"/>
                </a:ext>
              </a:extLst>
            </p:cNvPr>
            <p:cNvPicPr>
              <a:picLocks noChangeAspect="1"/>
            </p:cNvPicPr>
            <p:nvPr>
              <a:videoFile r:link="rId28"/>
              <p:extLst>
                <p:ext uri="{DAA4B4D4-6D71-4841-9C94-3DE7FCFB9230}">
                  <p14:media xmlns:p14="http://schemas.microsoft.com/office/powerpoint/2010/main" r:embed="rId27"/>
                </p:ext>
              </p:extLst>
            </p:nvPr>
          </p:nvPicPr>
          <p:blipFill>
            <a:blip r:embed="rId78"/>
            <a:stretch>
              <a:fillRect/>
            </a:stretch>
          </p:blipFill>
          <p:spPr>
            <a:xfrm>
              <a:off x="10380592" y="194299"/>
              <a:ext cx="1393825" cy="1393825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AE1F813-4640-A072-2D6C-38D9597A27FE}"/>
              </a:ext>
            </a:extLst>
          </p:cNvPr>
          <p:cNvGrpSpPr/>
          <p:nvPr/>
        </p:nvGrpSpPr>
        <p:grpSpPr>
          <a:xfrm>
            <a:off x="67957" y="5190509"/>
            <a:ext cx="11706460" cy="1394955"/>
            <a:chOff x="67957" y="5190509"/>
            <a:chExt cx="11706460" cy="13949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067A697-A149-A3C0-B9A9-00B06B55B03E}"/>
                </a:ext>
              </a:extLst>
            </p:cNvPr>
            <p:cNvSpPr txBox="1"/>
            <p:nvPr/>
          </p:nvSpPr>
          <p:spPr>
            <a:xfrm>
              <a:off x="67957" y="5426321"/>
              <a:ext cx="19923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t2v baseline</a:t>
              </a: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</a:t>
              </a:r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InternVid-Aes</a:t>
              </a:r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</a:p>
          </p:txBody>
        </p:sp>
        <p:pic>
          <p:nvPicPr>
            <p:cNvPr id="36" name="2254">
              <a:hlinkClick r:id="" action="ppaction://media"/>
              <a:extLst>
                <a:ext uri="{FF2B5EF4-FFF2-40B4-BE49-F238E27FC236}">
                  <a16:creationId xmlns:a16="http://schemas.microsoft.com/office/drawing/2014/main" id="{702FF7FB-E29C-4468-6641-F3230ECF53CE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79"/>
            <a:stretch>
              <a:fillRect/>
            </a:stretch>
          </p:blipFill>
          <p:spPr>
            <a:xfrm>
              <a:off x="4799907" y="5190509"/>
              <a:ext cx="1393825" cy="1394955"/>
            </a:xfrm>
            <a:prstGeom prst="rect">
              <a:avLst/>
            </a:prstGeom>
          </p:spPr>
        </p:pic>
        <p:pic>
          <p:nvPicPr>
            <p:cNvPr id="37" name="2300">
              <a:hlinkClick r:id="" action="ppaction://media"/>
              <a:extLst>
                <a:ext uri="{FF2B5EF4-FFF2-40B4-BE49-F238E27FC236}">
                  <a16:creationId xmlns:a16="http://schemas.microsoft.com/office/drawing/2014/main" id="{B1095400-8E72-8862-53F7-22C864BBB8AC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80"/>
            <a:stretch>
              <a:fillRect/>
            </a:stretch>
          </p:blipFill>
          <p:spPr>
            <a:xfrm>
              <a:off x="6200644" y="5190509"/>
              <a:ext cx="1393825" cy="1394955"/>
            </a:xfrm>
            <a:prstGeom prst="rect">
              <a:avLst/>
            </a:prstGeom>
          </p:spPr>
        </p:pic>
        <p:pic>
          <p:nvPicPr>
            <p:cNvPr id="38" name="2307">
              <a:hlinkClick r:id="" action="ppaction://media"/>
              <a:extLst>
                <a:ext uri="{FF2B5EF4-FFF2-40B4-BE49-F238E27FC236}">
                  <a16:creationId xmlns:a16="http://schemas.microsoft.com/office/drawing/2014/main" id="{115DE0C0-6AE7-BF87-F349-2D831F97E886}"/>
                </a:ext>
              </a:extLst>
            </p:cNvPr>
            <p:cNvPicPr>
              <a:picLocks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81"/>
            <a:stretch>
              <a:fillRect/>
            </a:stretch>
          </p:blipFill>
          <p:spPr>
            <a:xfrm>
              <a:off x="7587557" y="5190509"/>
              <a:ext cx="1393825" cy="1394955"/>
            </a:xfrm>
            <a:prstGeom prst="rect">
              <a:avLst/>
            </a:prstGeom>
          </p:spPr>
        </p:pic>
        <p:pic>
          <p:nvPicPr>
            <p:cNvPr id="39" name="2488">
              <a:hlinkClick r:id="" action="ppaction://media"/>
              <a:extLst>
                <a:ext uri="{FF2B5EF4-FFF2-40B4-BE49-F238E27FC236}">
                  <a16:creationId xmlns:a16="http://schemas.microsoft.com/office/drawing/2014/main" id="{7F5584AA-B101-9128-927B-F96E69C3D96A}"/>
                </a:ext>
              </a:extLst>
            </p:cNvPr>
            <p:cNvPicPr>
              <a:picLocks noChangeAspect="1"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embed="rId7"/>
                </p:ext>
              </p:extLst>
            </p:nvPr>
          </p:nvPicPr>
          <p:blipFill>
            <a:blip r:embed="rId82"/>
            <a:stretch>
              <a:fillRect/>
            </a:stretch>
          </p:blipFill>
          <p:spPr>
            <a:xfrm>
              <a:off x="8988294" y="5190509"/>
              <a:ext cx="1393825" cy="1394955"/>
            </a:xfrm>
            <a:prstGeom prst="rect">
              <a:avLst/>
            </a:prstGeom>
          </p:spPr>
        </p:pic>
        <p:pic>
          <p:nvPicPr>
            <p:cNvPr id="40" name="2493">
              <a:hlinkClick r:id="" action="ppaction://media"/>
              <a:extLst>
                <a:ext uri="{FF2B5EF4-FFF2-40B4-BE49-F238E27FC236}">
                  <a16:creationId xmlns:a16="http://schemas.microsoft.com/office/drawing/2014/main" id="{FE1A3AB6-489E-259A-7D1C-85F35F58C091}"/>
                </a:ext>
              </a:extLst>
            </p:cNvPr>
            <p:cNvPicPr>
              <a:picLocks noChangeAspect="1"/>
            </p:cNvPicPr>
            <p:nvPr>
              <a:videoFile r:link="rId10"/>
              <p:extLst>
                <p:ext uri="{DAA4B4D4-6D71-4841-9C94-3DE7FCFB9230}">
                  <p14:media xmlns:p14="http://schemas.microsoft.com/office/powerpoint/2010/main" r:embed="rId9"/>
                </p:ext>
              </p:extLst>
            </p:nvPr>
          </p:nvPicPr>
          <p:blipFill>
            <a:blip r:embed="rId83"/>
            <a:stretch>
              <a:fillRect/>
            </a:stretch>
          </p:blipFill>
          <p:spPr>
            <a:xfrm>
              <a:off x="10380592" y="5190509"/>
              <a:ext cx="1393825" cy="1394955"/>
            </a:xfrm>
            <a:prstGeom prst="rect">
              <a:avLst/>
            </a:prstGeom>
          </p:spPr>
        </p:pic>
        <p:pic>
          <p:nvPicPr>
            <p:cNvPr id="41" name="2232">
              <a:hlinkClick r:id="" action="ppaction://media"/>
              <a:extLst>
                <a:ext uri="{FF2B5EF4-FFF2-40B4-BE49-F238E27FC236}">
                  <a16:creationId xmlns:a16="http://schemas.microsoft.com/office/drawing/2014/main" id="{4F6F63E3-EE8B-2C23-1F32-1FE767D1D10E}"/>
                </a:ext>
              </a:extLst>
            </p:cNvPr>
            <p:cNvPicPr>
              <a:picLocks noChangeAspect="1"/>
            </p:cNvPicPr>
            <p:nvPr>
              <a:videoFile r:link="rId12"/>
              <p:extLst>
                <p:ext uri="{DAA4B4D4-6D71-4841-9C94-3DE7FCFB9230}">
                  <p14:media xmlns:p14="http://schemas.microsoft.com/office/powerpoint/2010/main" r:embed="rId11"/>
                </p:ext>
              </p:extLst>
            </p:nvPr>
          </p:nvPicPr>
          <p:blipFill>
            <a:blip r:embed="rId84"/>
            <a:stretch>
              <a:fillRect/>
            </a:stretch>
          </p:blipFill>
          <p:spPr>
            <a:xfrm>
              <a:off x="2035255" y="5190509"/>
              <a:ext cx="1370827" cy="1394954"/>
            </a:xfrm>
            <a:prstGeom prst="rect">
              <a:avLst/>
            </a:prstGeom>
          </p:spPr>
        </p:pic>
        <p:pic>
          <p:nvPicPr>
            <p:cNvPr id="42" name="2246">
              <a:hlinkClick r:id="" action="ppaction://media"/>
              <a:extLst>
                <a:ext uri="{FF2B5EF4-FFF2-40B4-BE49-F238E27FC236}">
                  <a16:creationId xmlns:a16="http://schemas.microsoft.com/office/drawing/2014/main" id="{D06B4FC9-7BD6-6840-7C18-A08F3FF9BABA}"/>
                </a:ext>
              </a:extLst>
            </p:cNvPr>
            <p:cNvPicPr>
              <a:picLocks noChangeAspect="1"/>
            </p:cNvPicPr>
            <p:nvPr>
              <a:videoFile r:link="rId14"/>
              <p:extLst>
                <p:ext uri="{DAA4B4D4-6D71-4841-9C94-3DE7FCFB9230}">
                  <p14:media xmlns:p14="http://schemas.microsoft.com/office/powerpoint/2010/main" r:embed="rId13"/>
                </p:ext>
              </p:extLst>
            </p:nvPr>
          </p:nvPicPr>
          <p:blipFill>
            <a:blip r:embed="rId85"/>
            <a:stretch>
              <a:fillRect/>
            </a:stretch>
          </p:blipFill>
          <p:spPr>
            <a:xfrm>
              <a:off x="3406082" y="5190509"/>
              <a:ext cx="1393825" cy="13949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401033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3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8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41"/>
                </p:tgtEl>
              </p:cMediaNode>
            </p:video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4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B4332742-F367-F5A5-58D2-B85B902036BB}"/>
              </a:ext>
            </a:extLst>
          </p:cNvPr>
          <p:cNvGrpSpPr/>
          <p:nvPr/>
        </p:nvGrpSpPr>
        <p:grpSpPr>
          <a:xfrm>
            <a:off x="3" y="170282"/>
            <a:ext cx="11860380" cy="1393825"/>
            <a:chOff x="0" y="-2466"/>
            <a:chExt cx="11860380" cy="139382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B9EF63E-AB60-7BC0-5C60-92230446E62E}"/>
                </a:ext>
              </a:extLst>
            </p:cNvPr>
            <p:cNvGrpSpPr/>
            <p:nvPr/>
          </p:nvGrpSpPr>
          <p:grpSpPr>
            <a:xfrm>
              <a:off x="1990429" y="-2466"/>
              <a:ext cx="9869951" cy="1393825"/>
              <a:chOff x="2073559" y="-588231"/>
              <a:chExt cx="9869951" cy="1393825"/>
            </a:xfrm>
          </p:grpSpPr>
          <p:pic>
            <p:nvPicPr>
              <p:cNvPr id="20" name="2525">
                <a:hlinkClick r:id="" action="ppaction://media"/>
                <a:extLst>
                  <a:ext uri="{FF2B5EF4-FFF2-40B4-BE49-F238E27FC236}">
                    <a16:creationId xmlns:a16="http://schemas.microsoft.com/office/drawing/2014/main" id="{FFE75C3A-4281-661E-9ECB-6861FE2D7260}"/>
                  </a:ext>
                </a:extLst>
              </p:cNvPr>
              <p:cNvPicPr>
                <a:picLocks noChangeAspect="1"/>
              </p:cNvPicPr>
              <p:nvPr>
                <a:videoFile r:link="rId44"/>
                <p:extLst>
                  <p:ext uri="{DAA4B4D4-6D71-4841-9C94-3DE7FCFB9230}">
                    <p14:media xmlns:p14="http://schemas.microsoft.com/office/powerpoint/2010/main" r:embed="rId43"/>
                  </p:ext>
                </p:extLst>
              </p:nvPr>
            </p:nvPicPr>
            <p:blipFill>
              <a:blip r:embed="rId58"/>
              <a:stretch>
                <a:fillRect/>
              </a:stretch>
            </p:blipFill>
            <p:spPr>
              <a:xfrm>
                <a:off x="2073559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1" name="2612">
                <a:hlinkClick r:id="" action="ppaction://media"/>
                <a:extLst>
                  <a:ext uri="{FF2B5EF4-FFF2-40B4-BE49-F238E27FC236}">
                    <a16:creationId xmlns:a16="http://schemas.microsoft.com/office/drawing/2014/main" id="{E3E20054-06D8-91BB-31DA-FF9635992198}"/>
                  </a:ext>
                </a:extLst>
              </p:cNvPr>
              <p:cNvPicPr>
                <a:picLocks noChangeAspect="1"/>
              </p:cNvPicPr>
              <p:nvPr>
                <a:videoFile r:link="rId46"/>
                <p:extLst>
                  <p:ext uri="{DAA4B4D4-6D71-4841-9C94-3DE7FCFB9230}">
                    <p14:media xmlns:p14="http://schemas.microsoft.com/office/powerpoint/2010/main" r:embed="rId45"/>
                  </p:ext>
                </p:extLst>
              </p:nvPr>
            </p:nvPicPr>
            <p:blipFill>
              <a:blip r:embed="rId59"/>
              <a:stretch>
                <a:fillRect/>
              </a:stretch>
            </p:blipFill>
            <p:spPr>
              <a:xfrm>
                <a:off x="3486247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2" name="2619">
                <a:hlinkClick r:id="" action="ppaction://media"/>
                <a:extLst>
                  <a:ext uri="{FF2B5EF4-FFF2-40B4-BE49-F238E27FC236}">
                    <a16:creationId xmlns:a16="http://schemas.microsoft.com/office/drawing/2014/main" id="{F558A079-0D78-1A9B-2E81-A7250BF86C2C}"/>
                  </a:ext>
                </a:extLst>
              </p:cNvPr>
              <p:cNvPicPr>
                <a:picLocks noChangeAspect="1"/>
              </p:cNvPicPr>
              <p:nvPr>
                <a:videoFile r:link="rId48"/>
                <p:extLst>
                  <p:ext uri="{DAA4B4D4-6D71-4841-9C94-3DE7FCFB9230}">
                    <p14:media xmlns:p14="http://schemas.microsoft.com/office/powerpoint/2010/main" r:embed="rId47"/>
                  </p:ext>
                </p:extLst>
              </p:nvPr>
            </p:nvPicPr>
            <p:blipFill>
              <a:blip r:embed="rId60"/>
              <a:stretch>
                <a:fillRect/>
              </a:stretch>
            </p:blipFill>
            <p:spPr>
              <a:xfrm>
                <a:off x="4898935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3" name="2839">
                <a:hlinkClick r:id="" action="ppaction://media"/>
                <a:extLst>
                  <a:ext uri="{FF2B5EF4-FFF2-40B4-BE49-F238E27FC236}">
                    <a16:creationId xmlns:a16="http://schemas.microsoft.com/office/drawing/2014/main" id="{F2DF34D9-32E6-4137-7886-DE64326D947C}"/>
                  </a:ext>
                </a:extLst>
              </p:cNvPr>
              <p:cNvPicPr>
                <a:picLocks noChangeAspect="1"/>
              </p:cNvPicPr>
              <p:nvPr>
                <a:videoFile r:link="rId50"/>
                <p:extLst>
                  <p:ext uri="{DAA4B4D4-6D71-4841-9C94-3DE7FCFB9230}">
                    <p14:media xmlns:p14="http://schemas.microsoft.com/office/powerpoint/2010/main" r:embed="rId49"/>
                  </p:ext>
                </p:extLst>
              </p:nvPr>
            </p:nvPicPr>
            <p:blipFill>
              <a:blip r:embed="rId61"/>
              <a:stretch>
                <a:fillRect/>
              </a:stretch>
            </p:blipFill>
            <p:spPr>
              <a:xfrm>
                <a:off x="6311623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4" name="2903">
                <a:hlinkClick r:id="" action="ppaction://media"/>
                <a:extLst>
                  <a:ext uri="{FF2B5EF4-FFF2-40B4-BE49-F238E27FC236}">
                    <a16:creationId xmlns:a16="http://schemas.microsoft.com/office/drawing/2014/main" id="{BBB6174C-1345-0188-98A3-45C4714C97ED}"/>
                  </a:ext>
                </a:extLst>
              </p:cNvPr>
              <p:cNvPicPr>
                <a:picLocks noChangeAspect="1"/>
              </p:cNvPicPr>
              <p:nvPr>
                <a:videoFile r:link="rId52"/>
                <p:extLst>
                  <p:ext uri="{DAA4B4D4-6D71-4841-9C94-3DE7FCFB9230}">
                    <p14:media xmlns:p14="http://schemas.microsoft.com/office/powerpoint/2010/main" r:embed="rId51"/>
                  </p:ext>
                </p:extLst>
              </p:nvPr>
            </p:nvPicPr>
            <p:blipFill>
              <a:blip r:embed="rId62"/>
              <a:stretch>
                <a:fillRect/>
              </a:stretch>
            </p:blipFill>
            <p:spPr>
              <a:xfrm>
                <a:off x="7724311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5" name="2925">
                <a:hlinkClick r:id="" action="ppaction://media"/>
                <a:extLst>
                  <a:ext uri="{FF2B5EF4-FFF2-40B4-BE49-F238E27FC236}">
                    <a16:creationId xmlns:a16="http://schemas.microsoft.com/office/drawing/2014/main" id="{675E27F0-F025-63B4-B242-1C1516E1B4F7}"/>
                  </a:ext>
                </a:extLst>
              </p:cNvPr>
              <p:cNvPicPr>
                <a:picLocks noChangeAspect="1"/>
              </p:cNvPicPr>
              <p:nvPr>
                <a:videoFile r:link="rId54"/>
                <p:extLst>
                  <p:ext uri="{DAA4B4D4-6D71-4841-9C94-3DE7FCFB9230}">
                    <p14:media xmlns:p14="http://schemas.microsoft.com/office/powerpoint/2010/main" r:embed="rId53"/>
                  </p:ext>
                </p:extLst>
              </p:nvPr>
            </p:nvPicPr>
            <p:blipFill>
              <a:blip r:embed="rId63"/>
              <a:stretch>
                <a:fillRect/>
              </a:stretch>
            </p:blipFill>
            <p:spPr>
              <a:xfrm>
                <a:off x="9136999" y="-58823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6" name="2967">
                <a:hlinkClick r:id="" action="ppaction://media"/>
                <a:extLst>
                  <a:ext uri="{FF2B5EF4-FFF2-40B4-BE49-F238E27FC236}">
                    <a16:creationId xmlns:a16="http://schemas.microsoft.com/office/drawing/2014/main" id="{CEADEA00-46D2-1709-C40B-C6F433E85221}"/>
                  </a:ext>
                </a:extLst>
              </p:cNvPr>
              <p:cNvPicPr>
                <a:picLocks noChangeAspect="1"/>
              </p:cNvPicPr>
              <p:nvPr>
                <a:videoFile r:link="rId56"/>
                <p:extLst>
                  <p:ext uri="{DAA4B4D4-6D71-4841-9C94-3DE7FCFB9230}">
                    <p14:media xmlns:p14="http://schemas.microsoft.com/office/powerpoint/2010/main" r:embed="rId55"/>
                  </p:ext>
                </p:extLst>
              </p:nvPr>
            </p:nvPicPr>
            <p:blipFill>
              <a:blip r:embed="rId64"/>
              <a:stretch>
                <a:fillRect/>
              </a:stretch>
            </p:blipFill>
            <p:spPr>
              <a:xfrm>
                <a:off x="10549685" y="-588231"/>
                <a:ext cx="1393825" cy="1393825"/>
              </a:xfrm>
              <a:prstGeom prst="rect">
                <a:avLst/>
              </a:prstGeom>
            </p:spPr>
          </p:pic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A9B7A1A-7E66-DAB0-DC14-352D8AA0A7D2}"/>
                </a:ext>
              </a:extLst>
            </p:cNvPr>
            <p:cNvSpPr txBox="1"/>
            <p:nvPr/>
          </p:nvSpPr>
          <p:spPr>
            <a:xfrm>
              <a:off x="0" y="371281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VideoCrafter</a:t>
              </a:r>
              <a:endParaRPr lang="en-US" altLang="zh-CN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A9A5F61-D534-3FB8-FBF5-A123520A096B}"/>
              </a:ext>
            </a:extLst>
          </p:cNvPr>
          <p:cNvGrpSpPr/>
          <p:nvPr/>
        </p:nvGrpSpPr>
        <p:grpSpPr>
          <a:xfrm>
            <a:off x="0" y="1898686"/>
            <a:ext cx="11860383" cy="1393825"/>
            <a:chOff x="0" y="1852519"/>
            <a:chExt cx="11860383" cy="139382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8FF331F-2F3B-B07F-FD8C-37676A9F4899}"/>
                </a:ext>
              </a:extLst>
            </p:cNvPr>
            <p:cNvGrpSpPr/>
            <p:nvPr/>
          </p:nvGrpSpPr>
          <p:grpSpPr>
            <a:xfrm>
              <a:off x="1990432" y="1852519"/>
              <a:ext cx="9869951" cy="1393825"/>
              <a:chOff x="1990432" y="1852519"/>
              <a:chExt cx="9869951" cy="1393825"/>
            </a:xfrm>
          </p:grpSpPr>
          <p:pic>
            <p:nvPicPr>
              <p:cNvPr id="13" name="2967">
                <a:hlinkClick r:id="" action="ppaction://media"/>
                <a:extLst>
                  <a:ext uri="{FF2B5EF4-FFF2-40B4-BE49-F238E27FC236}">
                    <a16:creationId xmlns:a16="http://schemas.microsoft.com/office/drawing/2014/main" id="{DDA75FF2-8FAF-5502-9E7A-A5C9ADB86A37}"/>
                  </a:ext>
                </a:extLst>
              </p:cNvPr>
              <p:cNvPicPr>
                <a:picLocks noChangeAspect="1"/>
              </p:cNvPicPr>
              <p:nvPr>
                <a:videoFile r:link="rId30"/>
                <p:extLst>
                  <p:ext uri="{DAA4B4D4-6D71-4841-9C94-3DE7FCFB9230}">
                    <p14:media xmlns:p14="http://schemas.microsoft.com/office/powerpoint/2010/main" r:embed="rId29"/>
                  </p:ext>
                </p:extLst>
              </p:nvPr>
            </p:nvPicPr>
            <p:blipFill>
              <a:blip r:embed="rId65"/>
              <a:stretch>
                <a:fillRect/>
              </a:stretch>
            </p:blipFill>
            <p:spPr>
              <a:xfrm>
                <a:off x="10466558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4" name="2525">
                <a:hlinkClick r:id="" action="ppaction://media"/>
                <a:extLst>
                  <a:ext uri="{FF2B5EF4-FFF2-40B4-BE49-F238E27FC236}">
                    <a16:creationId xmlns:a16="http://schemas.microsoft.com/office/drawing/2014/main" id="{2A054387-B4EC-59DD-F8DC-6A3D4CDAD11A}"/>
                  </a:ext>
                </a:extLst>
              </p:cNvPr>
              <p:cNvPicPr>
                <a:picLocks noChangeAspect="1"/>
              </p:cNvPicPr>
              <p:nvPr>
                <a:videoFile r:link="rId32"/>
                <p:extLst>
                  <p:ext uri="{DAA4B4D4-6D71-4841-9C94-3DE7FCFB9230}">
                    <p14:media xmlns:p14="http://schemas.microsoft.com/office/powerpoint/2010/main" r:embed="rId31"/>
                  </p:ext>
                </p:extLst>
              </p:nvPr>
            </p:nvPicPr>
            <p:blipFill>
              <a:blip r:embed="rId66"/>
              <a:stretch>
                <a:fillRect/>
              </a:stretch>
            </p:blipFill>
            <p:spPr>
              <a:xfrm>
                <a:off x="1990432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5" name="2612">
                <a:hlinkClick r:id="" action="ppaction://media"/>
                <a:extLst>
                  <a:ext uri="{FF2B5EF4-FFF2-40B4-BE49-F238E27FC236}">
                    <a16:creationId xmlns:a16="http://schemas.microsoft.com/office/drawing/2014/main" id="{EF21C634-363F-4D7E-18AA-292F607C766C}"/>
                  </a:ext>
                </a:extLst>
              </p:cNvPr>
              <p:cNvPicPr>
                <a:picLocks noChangeAspect="1"/>
              </p:cNvPicPr>
              <p:nvPr>
                <a:videoFile r:link="rId34"/>
                <p:extLst>
                  <p:ext uri="{DAA4B4D4-6D71-4841-9C94-3DE7FCFB9230}">
                    <p14:media xmlns:p14="http://schemas.microsoft.com/office/powerpoint/2010/main" r:embed="rId33"/>
                  </p:ext>
                </p:extLst>
              </p:nvPr>
            </p:nvPicPr>
            <p:blipFill>
              <a:blip r:embed="rId67"/>
              <a:stretch>
                <a:fillRect/>
              </a:stretch>
            </p:blipFill>
            <p:spPr>
              <a:xfrm>
                <a:off x="3403120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6" name="2619">
                <a:hlinkClick r:id="" action="ppaction://media"/>
                <a:extLst>
                  <a:ext uri="{FF2B5EF4-FFF2-40B4-BE49-F238E27FC236}">
                    <a16:creationId xmlns:a16="http://schemas.microsoft.com/office/drawing/2014/main" id="{7E050EAC-9281-9FC4-AD25-95FDB98D89AC}"/>
                  </a:ext>
                </a:extLst>
              </p:cNvPr>
              <p:cNvPicPr>
                <a:picLocks noChangeAspect="1"/>
              </p:cNvPicPr>
              <p:nvPr>
                <a:videoFile r:link="rId36"/>
                <p:extLst>
                  <p:ext uri="{DAA4B4D4-6D71-4841-9C94-3DE7FCFB9230}">
                    <p14:media xmlns:p14="http://schemas.microsoft.com/office/powerpoint/2010/main" r:embed="rId35"/>
                  </p:ext>
                </p:extLst>
              </p:nvPr>
            </p:nvPicPr>
            <p:blipFill>
              <a:blip r:embed="rId68"/>
              <a:stretch>
                <a:fillRect/>
              </a:stretch>
            </p:blipFill>
            <p:spPr>
              <a:xfrm>
                <a:off x="4815808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7" name="2839">
                <a:hlinkClick r:id="" action="ppaction://media"/>
                <a:extLst>
                  <a:ext uri="{FF2B5EF4-FFF2-40B4-BE49-F238E27FC236}">
                    <a16:creationId xmlns:a16="http://schemas.microsoft.com/office/drawing/2014/main" id="{31F7B61A-E427-B690-0950-3B78F52363D0}"/>
                  </a:ext>
                </a:extLst>
              </p:cNvPr>
              <p:cNvPicPr>
                <a:picLocks noChangeAspect="1"/>
              </p:cNvPicPr>
              <p:nvPr>
                <a:videoFile r:link="rId38"/>
                <p:extLst>
                  <p:ext uri="{DAA4B4D4-6D71-4841-9C94-3DE7FCFB9230}">
                    <p14:media xmlns:p14="http://schemas.microsoft.com/office/powerpoint/2010/main" r:embed="rId37"/>
                  </p:ext>
                </p:extLst>
              </p:nvPr>
            </p:nvPicPr>
            <p:blipFill>
              <a:blip r:embed="rId69"/>
              <a:stretch>
                <a:fillRect/>
              </a:stretch>
            </p:blipFill>
            <p:spPr>
              <a:xfrm>
                <a:off x="6228496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8" name="2903">
                <a:hlinkClick r:id="" action="ppaction://media"/>
                <a:extLst>
                  <a:ext uri="{FF2B5EF4-FFF2-40B4-BE49-F238E27FC236}">
                    <a16:creationId xmlns:a16="http://schemas.microsoft.com/office/drawing/2014/main" id="{1B1946CA-35D3-6215-A279-98F83152B058}"/>
                  </a:ext>
                </a:extLst>
              </p:cNvPr>
              <p:cNvPicPr>
                <a:picLocks noChangeAspect="1"/>
              </p:cNvPicPr>
              <p:nvPr>
                <a:videoFile r:link="rId40"/>
                <p:extLst>
                  <p:ext uri="{DAA4B4D4-6D71-4841-9C94-3DE7FCFB9230}">
                    <p14:media xmlns:p14="http://schemas.microsoft.com/office/powerpoint/2010/main" r:embed="rId39"/>
                  </p:ext>
                </p:extLst>
              </p:nvPr>
            </p:nvPicPr>
            <p:blipFill>
              <a:blip r:embed="rId70"/>
              <a:stretch>
                <a:fillRect/>
              </a:stretch>
            </p:blipFill>
            <p:spPr>
              <a:xfrm>
                <a:off x="7641184" y="1852519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9" name="2925">
                <a:hlinkClick r:id="" action="ppaction://media"/>
                <a:extLst>
                  <a:ext uri="{FF2B5EF4-FFF2-40B4-BE49-F238E27FC236}">
                    <a16:creationId xmlns:a16="http://schemas.microsoft.com/office/drawing/2014/main" id="{8D7425F8-2DE8-DE7A-DE81-56AB3C5B882E}"/>
                  </a:ext>
                </a:extLst>
              </p:cNvPr>
              <p:cNvPicPr>
                <a:picLocks noChangeAspect="1"/>
              </p:cNvPicPr>
              <p:nvPr>
                <a:videoFile r:link="rId42"/>
                <p:extLst>
                  <p:ext uri="{DAA4B4D4-6D71-4841-9C94-3DE7FCFB9230}">
                    <p14:media xmlns:p14="http://schemas.microsoft.com/office/powerpoint/2010/main" r:embed="rId41"/>
                  </p:ext>
                </p:extLst>
              </p:nvPr>
            </p:nvPicPr>
            <p:blipFill>
              <a:blip r:embed="rId71"/>
              <a:stretch>
                <a:fillRect/>
              </a:stretch>
            </p:blipFill>
            <p:spPr>
              <a:xfrm>
                <a:off x="9053872" y="1852519"/>
                <a:ext cx="1393825" cy="1393825"/>
              </a:xfrm>
              <a:prstGeom prst="rect">
                <a:avLst/>
              </a:prstGeom>
            </p:spPr>
          </p:pic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F551630-84FD-DBFB-629B-2419D7A1DD18}"/>
                </a:ext>
              </a:extLst>
            </p:cNvPr>
            <p:cNvSpPr txBox="1"/>
            <p:nvPr/>
          </p:nvSpPr>
          <p:spPr>
            <a:xfrm>
              <a:off x="0" y="2226266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VideoFusion</a:t>
              </a:r>
              <a:endParaRPr lang="en-US" altLang="zh-CN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A74C939-69B1-2333-B88D-329057FC5B92}"/>
              </a:ext>
            </a:extLst>
          </p:cNvPr>
          <p:cNvGrpSpPr/>
          <p:nvPr/>
        </p:nvGrpSpPr>
        <p:grpSpPr>
          <a:xfrm>
            <a:off x="3" y="3627090"/>
            <a:ext cx="11860380" cy="1393825"/>
            <a:chOff x="0" y="3707504"/>
            <a:chExt cx="11860380" cy="139382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DB56137-5129-6A75-ACFB-D4BFF4CA616D}"/>
                </a:ext>
              </a:extLst>
            </p:cNvPr>
            <p:cNvGrpSpPr/>
            <p:nvPr/>
          </p:nvGrpSpPr>
          <p:grpSpPr>
            <a:xfrm>
              <a:off x="1990429" y="3707504"/>
              <a:ext cx="9869951" cy="1393825"/>
              <a:chOff x="1990432" y="15701"/>
              <a:chExt cx="9869951" cy="1393825"/>
            </a:xfrm>
          </p:grpSpPr>
          <p:pic>
            <p:nvPicPr>
              <p:cNvPr id="2" name="2967">
                <a:hlinkClick r:id="" action="ppaction://media"/>
                <a:extLst>
                  <a:ext uri="{FF2B5EF4-FFF2-40B4-BE49-F238E27FC236}">
                    <a16:creationId xmlns:a16="http://schemas.microsoft.com/office/drawing/2014/main" id="{A6FBD18E-BF45-6308-172D-4868A0236027}"/>
                  </a:ext>
                </a:extLst>
              </p:cNvPr>
              <p:cNvPicPr>
                <a:picLocks noChangeAspect="1"/>
              </p:cNvPicPr>
              <p:nvPr>
                <a:videoFile r:link="rId16"/>
                <p:extLst>
                  <p:ext uri="{DAA4B4D4-6D71-4841-9C94-3DE7FCFB9230}">
                    <p14:media xmlns:p14="http://schemas.microsoft.com/office/powerpoint/2010/main" r:embed="rId15"/>
                  </p:ext>
                </p:extLst>
              </p:nvPr>
            </p:nvPicPr>
            <p:blipFill>
              <a:blip r:embed="rId72"/>
              <a:stretch>
                <a:fillRect/>
              </a:stretch>
            </p:blipFill>
            <p:spPr>
              <a:xfrm>
                <a:off x="10466558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3" name="2525">
                <a:hlinkClick r:id="" action="ppaction://media"/>
                <a:extLst>
                  <a:ext uri="{FF2B5EF4-FFF2-40B4-BE49-F238E27FC236}">
                    <a16:creationId xmlns:a16="http://schemas.microsoft.com/office/drawing/2014/main" id="{6F26159A-8828-C0B5-CC7D-C8B284A412F2}"/>
                  </a:ext>
                </a:extLst>
              </p:cNvPr>
              <p:cNvPicPr>
                <a:picLocks noChangeAspect="1"/>
              </p:cNvPicPr>
              <p:nvPr>
                <a:videoFile r:link="rId18"/>
                <p:extLst>
                  <p:ext uri="{DAA4B4D4-6D71-4841-9C94-3DE7FCFB9230}">
                    <p14:media xmlns:p14="http://schemas.microsoft.com/office/powerpoint/2010/main" r:embed="rId17"/>
                  </p:ext>
                </p:extLst>
              </p:nvPr>
            </p:nvPicPr>
            <p:blipFill>
              <a:blip r:embed="rId73"/>
              <a:stretch>
                <a:fillRect/>
              </a:stretch>
            </p:blipFill>
            <p:spPr>
              <a:xfrm>
                <a:off x="1990432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8" name="2612">
                <a:hlinkClick r:id="" action="ppaction://media"/>
                <a:extLst>
                  <a:ext uri="{FF2B5EF4-FFF2-40B4-BE49-F238E27FC236}">
                    <a16:creationId xmlns:a16="http://schemas.microsoft.com/office/drawing/2014/main" id="{D7D322A7-9AF1-F8CC-8CC3-CE02BB34B28A}"/>
                  </a:ext>
                </a:extLst>
              </p:cNvPr>
              <p:cNvPicPr>
                <a:picLocks noChangeAspect="1"/>
              </p:cNvPicPr>
              <p:nvPr>
                <a:videoFile r:link="rId20"/>
                <p:extLst>
                  <p:ext uri="{DAA4B4D4-6D71-4841-9C94-3DE7FCFB9230}">
                    <p14:media xmlns:p14="http://schemas.microsoft.com/office/powerpoint/2010/main" r:embed="rId19"/>
                  </p:ext>
                </p:extLst>
              </p:nvPr>
            </p:nvPicPr>
            <p:blipFill>
              <a:blip r:embed="rId74"/>
              <a:stretch>
                <a:fillRect/>
              </a:stretch>
            </p:blipFill>
            <p:spPr>
              <a:xfrm>
                <a:off x="3403120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9" name="2619">
                <a:hlinkClick r:id="" action="ppaction://media"/>
                <a:extLst>
                  <a:ext uri="{FF2B5EF4-FFF2-40B4-BE49-F238E27FC236}">
                    <a16:creationId xmlns:a16="http://schemas.microsoft.com/office/drawing/2014/main" id="{7882E8FC-4E85-A3CA-32FD-CE1D113B5167}"/>
                  </a:ext>
                </a:extLst>
              </p:cNvPr>
              <p:cNvPicPr>
                <a:picLocks noChangeAspect="1"/>
              </p:cNvPicPr>
              <p:nvPr>
                <a:videoFile r:link="rId22"/>
                <p:extLst>
                  <p:ext uri="{DAA4B4D4-6D71-4841-9C94-3DE7FCFB9230}">
                    <p14:media xmlns:p14="http://schemas.microsoft.com/office/powerpoint/2010/main" r:embed="rId21"/>
                  </p:ext>
                </p:extLst>
              </p:nvPr>
            </p:nvPicPr>
            <p:blipFill>
              <a:blip r:embed="rId75"/>
              <a:stretch>
                <a:fillRect/>
              </a:stretch>
            </p:blipFill>
            <p:spPr>
              <a:xfrm>
                <a:off x="4815808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0" name="2839">
                <a:hlinkClick r:id="" action="ppaction://media"/>
                <a:extLst>
                  <a:ext uri="{FF2B5EF4-FFF2-40B4-BE49-F238E27FC236}">
                    <a16:creationId xmlns:a16="http://schemas.microsoft.com/office/drawing/2014/main" id="{2A12EC29-8588-FF24-1CAF-F8EA53388D71}"/>
                  </a:ext>
                </a:extLst>
              </p:cNvPr>
              <p:cNvPicPr>
                <a:picLocks noChangeAspect="1"/>
              </p:cNvPicPr>
              <p:nvPr>
                <a:videoFile r:link="rId24"/>
                <p:extLst>
                  <p:ext uri="{DAA4B4D4-6D71-4841-9C94-3DE7FCFB9230}">
                    <p14:media xmlns:p14="http://schemas.microsoft.com/office/powerpoint/2010/main" r:embed="rId23"/>
                  </p:ext>
                </p:extLst>
              </p:nvPr>
            </p:nvPicPr>
            <p:blipFill>
              <a:blip r:embed="rId76"/>
              <a:stretch>
                <a:fillRect/>
              </a:stretch>
            </p:blipFill>
            <p:spPr>
              <a:xfrm>
                <a:off x="6228496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1" name="2903">
                <a:hlinkClick r:id="" action="ppaction://media"/>
                <a:extLst>
                  <a:ext uri="{FF2B5EF4-FFF2-40B4-BE49-F238E27FC236}">
                    <a16:creationId xmlns:a16="http://schemas.microsoft.com/office/drawing/2014/main" id="{29C550F8-B525-D9D1-93D1-411B7D5347B8}"/>
                  </a:ext>
                </a:extLst>
              </p:cNvPr>
              <p:cNvPicPr>
                <a:picLocks noChangeAspect="1"/>
              </p:cNvPicPr>
              <p:nvPr>
                <a:videoFile r:link="rId26"/>
                <p:extLst>
                  <p:ext uri="{DAA4B4D4-6D71-4841-9C94-3DE7FCFB9230}">
                    <p14:media xmlns:p14="http://schemas.microsoft.com/office/powerpoint/2010/main" r:embed="rId25"/>
                  </p:ext>
                </p:extLst>
              </p:nvPr>
            </p:nvPicPr>
            <p:blipFill>
              <a:blip r:embed="rId77"/>
              <a:stretch>
                <a:fillRect/>
              </a:stretch>
            </p:blipFill>
            <p:spPr>
              <a:xfrm>
                <a:off x="7641184" y="15701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12" name="2925">
                <a:hlinkClick r:id="" action="ppaction://media"/>
                <a:extLst>
                  <a:ext uri="{FF2B5EF4-FFF2-40B4-BE49-F238E27FC236}">
                    <a16:creationId xmlns:a16="http://schemas.microsoft.com/office/drawing/2014/main" id="{628179D0-D636-35E2-21D7-63D42D4D9EAC}"/>
                  </a:ext>
                </a:extLst>
              </p:cNvPr>
              <p:cNvPicPr>
                <a:picLocks noChangeAspect="1"/>
              </p:cNvPicPr>
              <p:nvPr>
                <a:videoFile r:link="rId28"/>
                <p:extLst>
                  <p:ext uri="{DAA4B4D4-6D71-4841-9C94-3DE7FCFB9230}">
                    <p14:media xmlns:p14="http://schemas.microsoft.com/office/powerpoint/2010/main" r:embed="rId27"/>
                  </p:ext>
                </p:extLst>
              </p:nvPr>
            </p:nvPicPr>
            <p:blipFill>
              <a:blip r:embed="rId78"/>
              <a:stretch>
                <a:fillRect/>
              </a:stretch>
            </p:blipFill>
            <p:spPr>
              <a:xfrm>
                <a:off x="9053872" y="15701"/>
                <a:ext cx="1393825" cy="1393825"/>
              </a:xfrm>
              <a:prstGeom prst="rect">
                <a:avLst/>
              </a:prstGeom>
            </p:spPr>
          </p:pic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79C13A-DE47-57AA-5871-80CEFD50E2D0}"/>
                </a:ext>
              </a:extLst>
            </p:cNvPr>
            <p:cNvSpPr txBox="1"/>
            <p:nvPr/>
          </p:nvSpPr>
          <p:spPr>
            <a:xfrm>
              <a:off x="0" y="4081251"/>
              <a:ext cx="188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t2v baseline</a:t>
              </a: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(WebVid10M)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9A1AEE-8264-6C78-C412-F0C11C703FE2}"/>
              </a:ext>
            </a:extLst>
          </p:cNvPr>
          <p:cNvGrpSpPr/>
          <p:nvPr/>
        </p:nvGrpSpPr>
        <p:grpSpPr>
          <a:xfrm>
            <a:off x="-105926" y="5355493"/>
            <a:ext cx="11966309" cy="1393825"/>
            <a:chOff x="-105926" y="5355493"/>
            <a:chExt cx="11966309" cy="139382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5DC0077-B2D7-3E31-F69D-53E8E5857CCF}"/>
                </a:ext>
              </a:extLst>
            </p:cNvPr>
            <p:cNvGrpSpPr/>
            <p:nvPr/>
          </p:nvGrpSpPr>
          <p:grpSpPr>
            <a:xfrm>
              <a:off x="1990432" y="5355493"/>
              <a:ext cx="9869951" cy="1393825"/>
              <a:chOff x="1990432" y="5355493"/>
              <a:chExt cx="9869951" cy="1393825"/>
            </a:xfrm>
          </p:grpSpPr>
          <p:pic>
            <p:nvPicPr>
              <p:cNvPr id="27" name="2525">
                <a:hlinkClick r:id="" action="ppaction://media"/>
                <a:extLst>
                  <a:ext uri="{FF2B5EF4-FFF2-40B4-BE49-F238E27FC236}">
                    <a16:creationId xmlns:a16="http://schemas.microsoft.com/office/drawing/2014/main" id="{B2A7FDD4-CBD8-04BA-6DDF-10C0A20606F0}"/>
                  </a:ext>
                </a:extLst>
              </p:cNvPr>
              <p:cNvPicPr>
                <a:picLocks noChangeAspect="1"/>
              </p:cNvPicPr>
              <p:nvPr>
                <a:videoFile r:link="rId2"/>
                <p:extLst>
                  <p:ext uri="{DAA4B4D4-6D71-4841-9C94-3DE7FCFB9230}">
                    <p14:media xmlns:p14="http://schemas.microsoft.com/office/powerpoint/2010/main" r:embed="rId1"/>
                  </p:ext>
                </p:extLst>
              </p:nvPr>
            </p:nvPicPr>
            <p:blipFill>
              <a:blip r:embed="rId79"/>
              <a:stretch>
                <a:fillRect/>
              </a:stretch>
            </p:blipFill>
            <p:spPr>
              <a:xfrm>
                <a:off x="1990432" y="5355493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8" name="2612">
                <a:hlinkClick r:id="" action="ppaction://media"/>
                <a:extLst>
                  <a:ext uri="{FF2B5EF4-FFF2-40B4-BE49-F238E27FC236}">
                    <a16:creationId xmlns:a16="http://schemas.microsoft.com/office/drawing/2014/main" id="{F61161AE-E550-7E9D-C7FF-BEC0BFFB20A4}"/>
                  </a:ext>
                </a:extLst>
              </p:cNvPr>
              <p:cNvPicPr>
                <a:picLocks noChangeAspect="1"/>
              </p:cNvPicPr>
              <p:nvPr>
                <a:videoFile r:link="rId4"/>
                <p:extLst>
                  <p:ext uri="{DAA4B4D4-6D71-4841-9C94-3DE7FCFB9230}">
                    <p14:media xmlns:p14="http://schemas.microsoft.com/office/powerpoint/2010/main" r:embed="rId3"/>
                  </p:ext>
                </p:extLst>
              </p:nvPr>
            </p:nvPicPr>
            <p:blipFill>
              <a:blip r:embed="rId80"/>
              <a:stretch>
                <a:fillRect/>
              </a:stretch>
            </p:blipFill>
            <p:spPr>
              <a:xfrm>
                <a:off x="3403119" y="5355493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29" name="2619">
                <a:hlinkClick r:id="" action="ppaction://media"/>
                <a:extLst>
                  <a:ext uri="{FF2B5EF4-FFF2-40B4-BE49-F238E27FC236}">
                    <a16:creationId xmlns:a16="http://schemas.microsoft.com/office/drawing/2014/main" id="{25AFE7D7-FABF-FA15-D61C-680D9DACD08C}"/>
                  </a:ext>
                </a:extLst>
              </p:cNvPr>
              <p:cNvPicPr>
                <a:picLocks noChangeAspect="1"/>
              </p:cNvPicPr>
              <p:nvPr>
                <a:videoFile r:link="rId6"/>
                <p:extLst>
                  <p:ext uri="{DAA4B4D4-6D71-4841-9C94-3DE7FCFB9230}">
                    <p14:media xmlns:p14="http://schemas.microsoft.com/office/powerpoint/2010/main" r:embed="rId5"/>
                  </p:ext>
                </p:extLst>
              </p:nvPr>
            </p:nvPicPr>
            <p:blipFill>
              <a:blip r:embed="rId81"/>
              <a:stretch>
                <a:fillRect/>
              </a:stretch>
            </p:blipFill>
            <p:spPr>
              <a:xfrm>
                <a:off x="4815806" y="5355493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30" name="2839">
                <a:hlinkClick r:id="" action="ppaction://media"/>
                <a:extLst>
                  <a:ext uri="{FF2B5EF4-FFF2-40B4-BE49-F238E27FC236}">
                    <a16:creationId xmlns:a16="http://schemas.microsoft.com/office/drawing/2014/main" id="{6E09E8C0-65A9-FEF0-53D9-E67EA4BE2B1B}"/>
                  </a:ext>
                </a:extLst>
              </p:cNvPr>
              <p:cNvPicPr>
                <a:picLocks noChangeAspect="1"/>
              </p:cNvPicPr>
              <p:nvPr>
                <a:videoFile r:link="rId8"/>
                <p:extLst>
                  <p:ext uri="{DAA4B4D4-6D71-4841-9C94-3DE7FCFB9230}">
                    <p14:media xmlns:p14="http://schemas.microsoft.com/office/powerpoint/2010/main" r:embed="rId7"/>
                  </p:ext>
                </p:extLst>
              </p:nvPr>
            </p:nvPicPr>
            <p:blipFill>
              <a:blip r:embed="rId82"/>
              <a:stretch>
                <a:fillRect/>
              </a:stretch>
            </p:blipFill>
            <p:spPr>
              <a:xfrm>
                <a:off x="6228493" y="5355493"/>
                <a:ext cx="1393825" cy="1393825"/>
              </a:xfrm>
              <a:prstGeom prst="rect">
                <a:avLst/>
              </a:prstGeom>
            </p:spPr>
          </p:pic>
          <p:pic>
            <p:nvPicPr>
              <p:cNvPr id="31" name="2903">
                <a:hlinkClick r:id="" action="ppaction://media"/>
                <a:extLst>
                  <a:ext uri="{FF2B5EF4-FFF2-40B4-BE49-F238E27FC236}">
                    <a16:creationId xmlns:a16="http://schemas.microsoft.com/office/drawing/2014/main" id="{5B9C76F2-CC7B-179F-D4DB-5136006A6764}"/>
                  </a:ext>
                </a:extLst>
              </p:cNvPr>
              <p:cNvPicPr>
                <a:picLocks noChangeAspect="1"/>
              </p:cNvPicPr>
              <p:nvPr>
                <a:videoFile r:link="rId10"/>
                <p:extLst>
                  <p:ext uri="{DAA4B4D4-6D71-4841-9C94-3DE7FCFB9230}">
                    <p14:media xmlns:p14="http://schemas.microsoft.com/office/powerpoint/2010/main" r:embed="rId9"/>
                  </p:ext>
                </p:extLst>
              </p:nvPr>
            </p:nvPicPr>
            <p:blipFill>
              <a:blip r:embed="rId83"/>
              <a:stretch>
                <a:fillRect/>
              </a:stretch>
            </p:blipFill>
            <p:spPr>
              <a:xfrm>
                <a:off x="7641180" y="5355493"/>
                <a:ext cx="1393826" cy="1393825"/>
              </a:xfrm>
              <a:prstGeom prst="rect">
                <a:avLst/>
              </a:prstGeom>
            </p:spPr>
          </p:pic>
          <p:pic>
            <p:nvPicPr>
              <p:cNvPr id="32" name="2925">
                <a:hlinkClick r:id="" action="ppaction://media"/>
                <a:extLst>
                  <a:ext uri="{FF2B5EF4-FFF2-40B4-BE49-F238E27FC236}">
                    <a16:creationId xmlns:a16="http://schemas.microsoft.com/office/drawing/2014/main" id="{B1986662-CF69-6757-5D90-EF2ADA4957E9}"/>
                  </a:ext>
                </a:extLst>
              </p:cNvPr>
              <p:cNvPicPr>
                <a:picLocks noChangeAspect="1"/>
              </p:cNvPicPr>
              <p:nvPr>
                <a:videoFile r:link="rId12"/>
                <p:extLst>
                  <p:ext uri="{DAA4B4D4-6D71-4841-9C94-3DE7FCFB9230}">
                    <p14:media xmlns:p14="http://schemas.microsoft.com/office/powerpoint/2010/main" r:embed="rId11"/>
                  </p:ext>
                </p:extLst>
              </p:nvPr>
            </p:nvPicPr>
            <p:blipFill>
              <a:blip r:embed="rId84"/>
              <a:stretch>
                <a:fillRect/>
              </a:stretch>
            </p:blipFill>
            <p:spPr>
              <a:xfrm>
                <a:off x="9053868" y="5355493"/>
                <a:ext cx="1393826" cy="1393825"/>
              </a:xfrm>
              <a:prstGeom prst="rect">
                <a:avLst/>
              </a:prstGeom>
            </p:spPr>
          </p:pic>
          <p:pic>
            <p:nvPicPr>
              <p:cNvPr id="33" name="2967">
                <a:hlinkClick r:id="" action="ppaction://media"/>
                <a:extLst>
                  <a:ext uri="{FF2B5EF4-FFF2-40B4-BE49-F238E27FC236}">
                    <a16:creationId xmlns:a16="http://schemas.microsoft.com/office/drawing/2014/main" id="{1F498A15-BFC9-4883-6767-5F010904D185}"/>
                  </a:ext>
                </a:extLst>
              </p:cNvPr>
              <p:cNvPicPr>
                <a:picLocks noChangeAspect="1"/>
              </p:cNvPicPr>
              <p:nvPr>
                <a:videoFile r:link="rId14"/>
                <p:extLst>
                  <p:ext uri="{DAA4B4D4-6D71-4841-9C94-3DE7FCFB9230}">
                    <p14:media xmlns:p14="http://schemas.microsoft.com/office/powerpoint/2010/main" r:embed="rId13"/>
                  </p:ext>
                </p:extLst>
              </p:nvPr>
            </p:nvPicPr>
            <p:blipFill>
              <a:blip r:embed="rId85"/>
              <a:stretch>
                <a:fillRect/>
              </a:stretch>
            </p:blipFill>
            <p:spPr>
              <a:xfrm>
                <a:off x="10466557" y="5355493"/>
                <a:ext cx="1393826" cy="1393825"/>
              </a:xfrm>
              <a:prstGeom prst="rect">
                <a:avLst/>
              </a:prstGeom>
            </p:spPr>
          </p:pic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C9F6A8-F947-273F-B70C-723EBC1E4399}"/>
                </a:ext>
              </a:extLst>
            </p:cNvPr>
            <p:cNvSpPr txBox="1"/>
            <p:nvPr/>
          </p:nvSpPr>
          <p:spPr>
            <a:xfrm>
              <a:off x="-105926" y="5590740"/>
              <a:ext cx="19923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t2v baseline</a:t>
              </a:r>
            </a:p>
            <a:p>
              <a:pPr algn="r"/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(</a:t>
              </a:r>
              <a:r>
                <a:rPr lang="en-US" altLang="zh-CN" dirty="0" err="1">
                  <a:latin typeface="Cambria" panose="02040503050406030204" pitchFamily="18" charset="0"/>
                  <a:ea typeface="Cambria" panose="02040503050406030204" pitchFamily="18" charset="0"/>
                </a:rPr>
                <a:t>InternVid-Aes</a:t>
              </a:r>
              <a:r>
                <a:rPr lang="en-US" altLang="zh-CN" dirty="0"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951994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1"/>
                </p:tgtEl>
              </p:cMediaNode>
            </p:video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274</Words>
  <Application>Microsoft Office PowerPoint</Application>
  <PresentationFormat>宽屏</PresentationFormat>
  <Paragraphs>30</Paragraphs>
  <Slides>3</Slides>
  <Notes>0</Notes>
  <HiddenSlides>0</HiddenSlides>
  <MMClips>56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Cambria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于家硕</dc:creator>
  <cp:lastModifiedBy>王毅</cp:lastModifiedBy>
  <cp:revision>16</cp:revision>
  <dcterms:created xsi:type="dcterms:W3CDTF">2023-06-14T13:48:05Z</dcterms:created>
  <dcterms:modified xsi:type="dcterms:W3CDTF">2023-09-27T15:32:51Z</dcterms:modified>
</cp:coreProperties>
</file>